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2" r:id="rId2"/>
  </p:sldMasterIdLst>
  <p:notesMasterIdLst>
    <p:notesMasterId r:id="rId56"/>
  </p:notesMasterIdLst>
  <p:sldIdLst>
    <p:sldId id="256" r:id="rId3"/>
    <p:sldId id="259" r:id="rId4"/>
    <p:sldId id="258" r:id="rId5"/>
    <p:sldId id="261" r:id="rId6"/>
    <p:sldId id="303" r:id="rId7"/>
    <p:sldId id="263" r:id="rId8"/>
    <p:sldId id="262" r:id="rId9"/>
    <p:sldId id="264" r:id="rId10"/>
    <p:sldId id="307" r:id="rId11"/>
    <p:sldId id="304" r:id="rId12"/>
    <p:sldId id="305" r:id="rId13"/>
    <p:sldId id="306" r:id="rId14"/>
    <p:sldId id="308" r:id="rId15"/>
    <p:sldId id="309" r:id="rId16"/>
    <p:sldId id="310"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3369C5-EDA3-42CE-B089-2AB4F4244C55}">
  <a:tblStyle styleId="{E63369C5-EDA3-42CE-B089-2AB4F4244C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46" d="100"/>
          <a:sy n="146" d="100"/>
        </p:scale>
        <p:origin x="6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a1242414e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a1242414e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a1242414e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a1242414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a1242414e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a1242414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a1242414e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97767bb796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97767bb796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a1242414e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a1242414e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97767bb796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97767bb796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a283b70528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a283b70528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8b385fd27f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8b385fd27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eaa3465073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eaa3465073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eaa3465073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eaa346507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eaa3465073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eaa3465073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eaa3465073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eaa3465073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eaa3465073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eaa3465073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eaa3465073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eaa3465073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9"/>
        <p:cNvGrpSpPr/>
        <p:nvPr/>
      </p:nvGrpSpPr>
      <p:grpSpPr>
        <a:xfrm>
          <a:off x="0" y="0"/>
          <a:ext cx="0" cy="0"/>
          <a:chOff x="0" y="0"/>
          <a:chExt cx="0" cy="0"/>
        </a:xfrm>
      </p:grpSpPr>
      <p:sp>
        <p:nvSpPr>
          <p:cNvPr id="4550" name="Google Shape;4550;geaa3465073_2_3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1" name="Google Shape;4551;geaa3465073_2_3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8"/>
        <p:cNvGrpSpPr/>
        <p:nvPr/>
      </p:nvGrpSpPr>
      <p:grpSpPr>
        <a:xfrm>
          <a:off x="0" y="0"/>
          <a:ext cx="0" cy="0"/>
          <a:chOff x="0" y="0"/>
          <a:chExt cx="0" cy="0"/>
        </a:xfrm>
      </p:grpSpPr>
      <p:sp>
        <p:nvSpPr>
          <p:cNvPr id="4969" name="Google Shape;4969;geaa3465073_2_3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0" name="Google Shape;4970;geaa3465073_2_3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8"/>
        <p:cNvGrpSpPr/>
        <p:nvPr/>
      </p:nvGrpSpPr>
      <p:grpSpPr>
        <a:xfrm>
          <a:off x="0" y="0"/>
          <a:ext cx="0" cy="0"/>
          <a:chOff x="0" y="0"/>
          <a:chExt cx="0" cy="0"/>
        </a:xfrm>
      </p:grpSpPr>
      <p:sp>
        <p:nvSpPr>
          <p:cNvPr id="5139" name="Google Shape;5139;geaa3465073_2_3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0" name="Google Shape;5140;geaa3465073_2_3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3"/>
        <p:cNvGrpSpPr/>
        <p:nvPr/>
      </p:nvGrpSpPr>
      <p:grpSpPr>
        <a:xfrm>
          <a:off x="0" y="0"/>
          <a:ext cx="0" cy="0"/>
          <a:chOff x="0" y="0"/>
          <a:chExt cx="0" cy="0"/>
        </a:xfrm>
      </p:grpSpPr>
      <p:sp>
        <p:nvSpPr>
          <p:cNvPr id="5544" name="Google Shape;5544;geaa3465073_2_4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5" name="Google Shape;5545;geaa3465073_2_4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3"/>
        <p:cNvGrpSpPr/>
        <p:nvPr/>
      </p:nvGrpSpPr>
      <p:grpSpPr>
        <a:xfrm>
          <a:off x="0" y="0"/>
          <a:ext cx="0" cy="0"/>
          <a:chOff x="0" y="0"/>
          <a:chExt cx="0" cy="0"/>
        </a:xfrm>
      </p:grpSpPr>
      <p:sp>
        <p:nvSpPr>
          <p:cNvPr id="5924" name="Google Shape;5924;geaa3465073_2_4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5" name="Google Shape;5925;geaa3465073_2_4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7"/>
        <p:cNvGrpSpPr/>
        <p:nvPr/>
      </p:nvGrpSpPr>
      <p:grpSpPr>
        <a:xfrm>
          <a:off x="0" y="0"/>
          <a:ext cx="0" cy="0"/>
          <a:chOff x="0" y="0"/>
          <a:chExt cx="0" cy="0"/>
        </a:xfrm>
      </p:grpSpPr>
      <p:sp>
        <p:nvSpPr>
          <p:cNvPr id="6338" name="Google Shape;6338;geaa3465073_2_49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9" name="Google Shape;6339;geaa3465073_2_4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8"/>
        <p:cNvGrpSpPr/>
        <p:nvPr/>
      </p:nvGrpSpPr>
      <p:grpSpPr>
        <a:xfrm>
          <a:off x="0" y="0"/>
          <a:ext cx="0" cy="0"/>
          <a:chOff x="0" y="0"/>
          <a:chExt cx="0" cy="0"/>
        </a:xfrm>
      </p:grpSpPr>
      <p:sp>
        <p:nvSpPr>
          <p:cNvPr id="6699" name="Google Shape;6699;geaa3465073_2_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0" name="Google Shape;6700;geaa3465073_2_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8"/>
        <p:cNvGrpSpPr/>
        <p:nvPr/>
      </p:nvGrpSpPr>
      <p:grpSpPr>
        <a:xfrm>
          <a:off x="0" y="0"/>
          <a:ext cx="0" cy="0"/>
          <a:chOff x="0" y="0"/>
          <a:chExt cx="0" cy="0"/>
        </a:xfrm>
      </p:grpSpPr>
      <p:sp>
        <p:nvSpPr>
          <p:cNvPr id="7209" name="Google Shape;7209;geaa3465073_2_5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0" name="Google Shape;7210;geaa3465073_2_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8"/>
        <p:cNvGrpSpPr/>
        <p:nvPr/>
      </p:nvGrpSpPr>
      <p:grpSpPr>
        <a:xfrm>
          <a:off x="0" y="0"/>
          <a:ext cx="0" cy="0"/>
          <a:chOff x="0" y="0"/>
          <a:chExt cx="0" cy="0"/>
        </a:xfrm>
      </p:grpSpPr>
      <p:sp>
        <p:nvSpPr>
          <p:cNvPr id="7829" name="Google Shape;7829;geaa3465073_2_6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0" name="Google Shape;7830;geaa3465073_2_6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2"/>
        <p:cNvGrpSpPr/>
        <p:nvPr/>
      </p:nvGrpSpPr>
      <p:grpSpPr>
        <a:xfrm>
          <a:off x="0" y="0"/>
          <a:ext cx="0" cy="0"/>
          <a:chOff x="0" y="0"/>
          <a:chExt cx="0" cy="0"/>
        </a:xfrm>
      </p:grpSpPr>
      <p:sp>
        <p:nvSpPr>
          <p:cNvPr id="8423" name="Google Shape;8423;geaa3465073_2_7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4" name="Google Shape;8424;geaa3465073_2_7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3"/>
        <p:cNvGrpSpPr/>
        <p:nvPr/>
      </p:nvGrpSpPr>
      <p:grpSpPr>
        <a:xfrm>
          <a:off x="0" y="0"/>
          <a:ext cx="0" cy="0"/>
          <a:chOff x="0" y="0"/>
          <a:chExt cx="0" cy="0"/>
        </a:xfrm>
      </p:grpSpPr>
      <p:sp>
        <p:nvSpPr>
          <p:cNvPr id="8744" name="Google Shape;8744;geaa3465073_2_7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5" name="Google Shape;8745;geaa3465073_2_7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1"/>
        <p:cNvGrpSpPr/>
        <p:nvPr/>
      </p:nvGrpSpPr>
      <p:grpSpPr>
        <a:xfrm>
          <a:off x="0" y="0"/>
          <a:ext cx="0" cy="0"/>
          <a:chOff x="0" y="0"/>
          <a:chExt cx="0" cy="0"/>
        </a:xfrm>
      </p:grpSpPr>
      <p:sp>
        <p:nvSpPr>
          <p:cNvPr id="9052" name="Google Shape;9052;geaa3465073_2_9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3" name="Google Shape;9053;geaa3465073_2_9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214338"/>
            <a:ext cx="5798100" cy="229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572475"/>
            <a:ext cx="4271100" cy="3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rot="-2700000">
            <a:off x="7699611" y="4507405"/>
            <a:ext cx="532653" cy="53029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69541" y="76065"/>
            <a:ext cx="1238732" cy="1086605"/>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700000">
            <a:off x="363863" y="4273635"/>
            <a:ext cx="604933" cy="60225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9470" y="2377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2323316" y="4323257"/>
            <a:ext cx="464200" cy="448819"/>
            <a:chOff x="1620923" y="4468283"/>
            <a:chExt cx="314073" cy="303667"/>
          </a:xfrm>
        </p:grpSpPr>
        <p:sp>
          <p:nvSpPr>
            <p:cNvPr id="16" name="Google Shape;16;p2"/>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997216" y="4603384"/>
            <a:ext cx="853559" cy="283602"/>
            <a:chOff x="2990941" y="3799255"/>
            <a:chExt cx="577510" cy="191882"/>
          </a:xfrm>
        </p:grpSpPr>
        <p:sp>
          <p:nvSpPr>
            <p:cNvPr id="20" name="Google Shape;20;p2"/>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rot="-2700000">
            <a:off x="1342697" y="246745"/>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2700000">
            <a:off x="246022" y="1643920"/>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2700493">
            <a:off x="2298024" y="35931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2700359">
            <a:off x="2460394" y="16673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1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
  <p:cSld name="CUSTOM_7">
    <p:spTree>
      <p:nvGrpSpPr>
        <p:cNvPr id="1" name="Shape 112"/>
        <p:cNvGrpSpPr/>
        <p:nvPr/>
      </p:nvGrpSpPr>
      <p:grpSpPr>
        <a:xfrm>
          <a:off x="0" y="0"/>
          <a:ext cx="0" cy="0"/>
          <a:chOff x="0" y="0"/>
          <a:chExt cx="0" cy="0"/>
        </a:xfrm>
      </p:grpSpPr>
      <p:sp>
        <p:nvSpPr>
          <p:cNvPr id="113" name="Google Shape;113;p1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13"/>
          <p:cNvSpPr txBox="1">
            <a:spLocks noGrp="1"/>
          </p:cNvSpPr>
          <p:nvPr>
            <p:ph type="subTitle" idx="1"/>
          </p:nvPr>
        </p:nvSpPr>
        <p:spPr>
          <a:xfrm>
            <a:off x="719401" y="3904675"/>
            <a:ext cx="23376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5" name="Google Shape;115;p13"/>
          <p:cNvSpPr txBox="1">
            <a:spLocks noGrp="1"/>
          </p:cNvSpPr>
          <p:nvPr>
            <p:ph type="subTitle" idx="2"/>
          </p:nvPr>
        </p:nvSpPr>
        <p:spPr>
          <a:xfrm>
            <a:off x="6087000" y="3904675"/>
            <a:ext cx="23376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6" name="Google Shape;116;p13"/>
          <p:cNvSpPr txBox="1">
            <a:spLocks noGrp="1"/>
          </p:cNvSpPr>
          <p:nvPr>
            <p:ph type="subTitle" idx="3"/>
          </p:nvPr>
        </p:nvSpPr>
        <p:spPr>
          <a:xfrm>
            <a:off x="3403201" y="3904675"/>
            <a:ext cx="23376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17" name="Google Shape;117;p13"/>
          <p:cNvSpPr txBox="1">
            <a:spLocks noGrp="1"/>
          </p:cNvSpPr>
          <p:nvPr>
            <p:ph type="subTitle" idx="4"/>
          </p:nvPr>
        </p:nvSpPr>
        <p:spPr>
          <a:xfrm>
            <a:off x="719400" y="3554550"/>
            <a:ext cx="2337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solidFill>
                  <a:schemeClr val="dk1"/>
                </a:solidFill>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3"/>
          <p:cNvSpPr txBox="1">
            <a:spLocks noGrp="1"/>
          </p:cNvSpPr>
          <p:nvPr>
            <p:ph type="subTitle" idx="5"/>
          </p:nvPr>
        </p:nvSpPr>
        <p:spPr>
          <a:xfrm>
            <a:off x="3403203" y="3554550"/>
            <a:ext cx="2337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solidFill>
                  <a:schemeClr val="dk1"/>
                </a:solidFill>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3"/>
          <p:cNvSpPr txBox="1">
            <a:spLocks noGrp="1"/>
          </p:cNvSpPr>
          <p:nvPr>
            <p:ph type="subTitle" idx="6"/>
          </p:nvPr>
        </p:nvSpPr>
        <p:spPr>
          <a:xfrm>
            <a:off x="6087007" y="3554550"/>
            <a:ext cx="2337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solidFill>
                  <a:schemeClr val="dk1"/>
                </a:solidFill>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13"/>
          <p:cNvSpPr/>
          <p:nvPr/>
        </p:nvSpPr>
        <p:spPr>
          <a:xfrm>
            <a:off x="226750" y="136406"/>
            <a:ext cx="274054" cy="305690"/>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3"/>
          <p:cNvGrpSpPr/>
          <p:nvPr/>
        </p:nvGrpSpPr>
        <p:grpSpPr>
          <a:xfrm>
            <a:off x="8444698" y="257617"/>
            <a:ext cx="424313" cy="410253"/>
            <a:chOff x="1620923" y="4468283"/>
            <a:chExt cx="314073" cy="303667"/>
          </a:xfrm>
        </p:grpSpPr>
        <p:sp>
          <p:nvSpPr>
            <p:cNvPr id="122" name="Google Shape;122;p13"/>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3"/>
          <p:cNvSpPr/>
          <p:nvPr/>
        </p:nvSpPr>
        <p:spPr>
          <a:xfrm>
            <a:off x="8635460" y="3182575"/>
            <a:ext cx="371975" cy="371975"/>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3"/>
          <p:cNvGrpSpPr/>
          <p:nvPr/>
        </p:nvGrpSpPr>
        <p:grpSpPr>
          <a:xfrm>
            <a:off x="8424600" y="4001430"/>
            <a:ext cx="464512" cy="917083"/>
            <a:chOff x="6428903" y="1212999"/>
            <a:chExt cx="376336" cy="742998"/>
          </a:xfrm>
        </p:grpSpPr>
        <p:sp>
          <p:nvSpPr>
            <p:cNvPr id="127" name="Google Shape;127;p13"/>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13"/>
          <p:cNvGrpSpPr/>
          <p:nvPr/>
        </p:nvGrpSpPr>
        <p:grpSpPr>
          <a:xfrm>
            <a:off x="143182" y="4021273"/>
            <a:ext cx="576217" cy="897239"/>
            <a:chOff x="5072451" y="1229074"/>
            <a:chExt cx="466837" cy="726922"/>
          </a:xfrm>
        </p:grpSpPr>
        <p:sp>
          <p:nvSpPr>
            <p:cNvPr id="133" name="Google Shape;133;p13"/>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3"/>
          <p:cNvSpPr/>
          <p:nvPr/>
        </p:nvSpPr>
        <p:spPr>
          <a:xfrm rot="5400000">
            <a:off x="-63677" y="70205"/>
            <a:ext cx="1143156" cy="1002745"/>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rot="-2700000">
            <a:off x="239597" y="1393195"/>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CUSTOM_6">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720150" y="540000"/>
            <a:ext cx="7560300" cy="634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4" name="Google Shape;144;p14"/>
          <p:cNvSpPr txBox="1">
            <a:spLocks noGrp="1"/>
          </p:cNvSpPr>
          <p:nvPr>
            <p:ph type="subTitle" idx="1"/>
          </p:nvPr>
        </p:nvSpPr>
        <p:spPr>
          <a:xfrm>
            <a:off x="720000" y="1238825"/>
            <a:ext cx="4654500" cy="15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145" name="Google Shape;145;p14"/>
          <p:cNvSpPr txBox="1">
            <a:spLocks noGrp="1"/>
          </p:cNvSpPr>
          <p:nvPr>
            <p:ph type="title" idx="2"/>
          </p:nvPr>
        </p:nvSpPr>
        <p:spPr>
          <a:xfrm>
            <a:off x="720175" y="2977100"/>
            <a:ext cx="7560300" cy="634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6" name="Google Shape;146;p14"/>
          <p:cNvSpPr txBox="1">
            <a:spLocks noGrp="1"/>
          </p:cNvSpPr>
          <p:nvPr>
            <p:ph type="subTitle" idx="3"/>
          </p:nvPr>
        </p:nvSpPr>
        <p:spPr>
          <a:xfrm>
            <a:off x="720000" y="3643775"/>
            <a:ext cx="4654500" cy="3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147" name="Google Shape;147;p14"/>
          <p:cNvSpPr/>
          <p:nvPr/>
        </p:nvSpPr>
        <p:spPr>
          <a:xfrm rot="2700074">
            <a:off x="975755" y="4367393"/>
            <a:ext cx="609290" cy="60658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flipH="1">
            <a:off x="7356169" y="3575279"/>
            <a:ext cx="1787823" cy="1568242"/>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14"/>
          <p:cNvGrpSpPr/>
          <p:nvPr/>
        </p:nvGrpSpPr>
        <p:grpSpPr>
          <a:xfrm>
            <a:off x="386316" y="4446283"/>
            <a:ext cx="464200" cy="448819"/>
            <a:chOff x="1620923" y="4468283"/>
            <a:chExt cx="314073" cy="303667"/>
          </a:xfrm>
        </p:grpSpPr>
        <p:sp>
          <p:nvSpPr>
            <p:cNvPr id="150" name="Google Shape;150;p14"/>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4"/>
          <p:cNvSpPr/>
          <p:nvPr/>
        </p:nvSpPr>
        <p:spPr>
          <a:xfrm rot="-4487989">
            <a:off x="8553625" y="2917292"/>
            <a:ext cx="289056" cy="32244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rot="-2700000" flipH="1">
            <a:off x="197892" y="153372"/>
            <a:ext cx="541366" cy="538966"/>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rot="2700000">
            <a:off x="245895" y="539990"/>
            <a:ext cx="299808" cy="334418"/>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56"/>
        <p:cNvGrpSpPr/>
        <p:nvPr/>
      </p:nvGrpSpPr>
      <p:grpSpPr>
        <a:xfrm>
          <a:off x="0" y="0"/>
          <a:ext cx="0" cy="0"/>
          <a:chOff x="0" y="0"/>
          <a:chExt cx="0" cy="0"/>
        </a:xfrm>
      </p:grpSpPr>
      <p:sp>
        <p:nvSpPr>
          <p:cNvPr id="157" name="Google Shape;157;p15"/>
          <p:cNvSpPr txBox="1">
            <a:spLocks noGrp="1"/>
          </p:cNvSpPr>
          <p:nvPr>
            <p:ph type="title"/>
          </p:nvPr>
        </p:nvSpPr>
        <p:spPr>
          <a:xfrm>
            <a:off x="720000" y="3494905"/>
            <a:ext cx="3848700" cy="398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16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58" name="Google Shape;158;p15"/>
          <p:cNvSpPr txBox="1">
            <a:spLocks noGrp="1"/>
          </p:cNvSpPr>
          <p:nvPr>
            <p:ph type="subTitle" idx="1"/>
          </p:nvPr>
        </p:nvSpPr>
        <p:spPr>
          <a:xfrm>
            <a:off x="720000" y="1487895"/>
            <a:ext cx="5165100" cy="1930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5"/>
          <p:cNvSpPr/>
          <p:nvPr/>
        </p:nvSpPr>
        <p:spPr>
          <a:xfrm flipH="1">
            <a:off x="7924829" y="4074077"/>
            <a:ext cx="1219181" cy="1069433"/>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5"/>
          <p:cNvGrpSpPr/>
          <p:nvPr/>
        </p:nvGrpSpPr>
        <p:grpSpPr>
          <a:xfrm flipH="1">
            <a:off x="8424017" y="137732"/>
            <a:ext cx="464200" cy="448819"/>
            <a:chOff x="1620923" y="4468283"/>
            <a:chExt cx="314073" cy="303667"/>
          </a:xfrm>
        </p:grpSpPr>
        <p:sp>
          <p:nvSpPr>
            <p:cNvPr id="161" name="Google Shape;161;p15"/>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5"/>
          <p:cNvSpPr/>
          <p:nvPr/>
        </p:nvSpPr>
        <p:spPr>
          <a:xfrm rot="-2700000" flipH="1">
            <a:off x="1551810" y="13493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rot="2700000" flipH="1">
            <a:off x="183445" y="2775257"/>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rot="-2700000" flipH="1">
            <a:off x="438439" y="433039"/>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470920" y="6695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70" name="Google Shape;170;p16"/>
          <p:cNvSpPr txBox="1">
            <a:spLocks noGrp="1"/>
          </p:cNvSpPr>
          <p:nvPr>
            <p:ph type="subTitle" idx="1"/>
          </p:nvPr>
        </p:nvSpPr>
        <p:spPr>
          <a:xfrm>
            <a:off x="1031900" y="203857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6"/>
          <p:cNvSpPr txBox="1">
            <a:spLocks noGrp="1"/>
          </p:cNvSpPr>
          <p:nvPr>
            <p:ph type="subTitle" idx="2"/>
          </p:nvPr>
        </p:nvSpPr>
        <p:spPr>
          <a:xfrm>
            <a:off x="3506695" y="203857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2" name="Google Shape;172;p16"/>
          <p:cNvSpPr txBox="1">
            <a:spLocks noGrp="1"/>
          </p:cNvSpPr>
          <p:nvPr>
            <p:ph type="subTitle" idx="3"/>
          </p:nvPr>
        </p:nvSpPr>
        <p:spPr>
          <a:xfrm>
            <a:off x="5981490" y="203857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3" name="Google Shape;173;p16"/>
          <p:cNvSpPr txBox="1">
            <a:spLocks noGrp="1"/>
          </p:cNvSpPr>
          <p:nvPr>
            <p:ph type="subTitle" idx="4"/>
          </p:nvPr>
        </p:nvSpPr>
        <p:spPr>
          <a:xfrm>
            <a:off x="1031900" y="349562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4" name="Google Shape;174;p16"/>
          <p:cNvSpPr txBox="1">
            <a:spLocks noGrp="1"/>
          </p:cNvSpPr>
          <p:nvPr>
            <p:ph type="subTitle" idx="5"/>
          </p:nvPr>
        </p:nvSpPr>
        <p:spPr>
          <a:xfrm>
            <a:off x="3506695" y="349562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5" name="Google Shape;175;p16"/>
          <p:cNvSpPr txBox="1">
            <a:spLocks noGrp="1"/>
          </p:cNvSpPr>
          <p:nvPr>
            <p:ph type="subTitle" idx="6"/>
          </p:nvPr>
        </p:nvSpPr>
        <p:spPr>
          <a:xfrm>
            <a:off x="5981490" y="349562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6" name="Google Shape;176;p16"/>
          <p:cNvSpPr txBox="1">
            <a:spLocks noGrp="1"/>
          </p:cNvSpPr>
          <p:nvPr>
            <p:ph type="subTitle" idx="7"/>
          </p:nvPr>
        </p:nvSpPr>
        <p:spPr>
          <a:xfrm>
            <a:off x="1104350" y="1680221"/>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16"/>
          <p:cNvSpPr txBox="1">
            <a:spLocks noGrp="1"/>
          </p:cNvSpPr>
          <p:nvPr>
            <p:ph type="subTitle" idx="8"/>
          </p:nvPr>
        </p:nvSpPr>
        <p:spPr>
          <a:xfrm>
            <a:off x="3579156" y="1680221"/>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16"/>
          <p:cNvSpPr txBox="1">
            <a:spLocks noGrp="1"/>
          </p:cNvSpPr>
          <p:nvPr>
            <p:ph type="subTitle" idx="9"/>
          </p:nvPr>
        </p:nvSpPr>
        <p:spPr>
          <a:xfrm>
            <a:off x="6053962" y="1680221"/>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9" name="Google Shape;179;p16"/>
          <p:cNvSpPr txBox="1">
            <a:spLocks noGrp="1"/>
          </p:cNvSpPr>
          <p:nvPr>
            <p:ph type="subTitle" idx="13"/>
          </p:nvPr>
        </p:nvSpPr>
        <p:spPr>
          <a:xfrm>
            <a:off x="1104350" y="3132608"/>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0" name="Google Shape;180;p16"/>
          <p:cNvSpPr txBox="1">
            <a:spLocks noGrp="1"/>
          </p:cNvSpPr>
          <p:nvPr>
            <p:ph type="subTitle" idx="14"/>
          </p:nvPr>
        </p:nvSpPr>
        <p:spPr>
          <a:xfrm>
            <a:off x="3579156" y="3132608"/>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1" name="Google Shape;181;p16"/>
          <p:cNvSpPr txBox="1">
            <a:spLocks noGrp="1"/>
          </p:cNvSpPr>
          <p:nvPr>
            <p:ph type="subTitle" idx="15"/>
          </p:nvPr>
        </p:nvSpPr>
        <p:spPr>
          <a:xfrm>
            <a:off x="6053962" y="3132608"/>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 name="Google Shape;182;p16"/>
          <p:cNvSpPr/>
          <p:nvPr/>
        </p:nvSpPr>
        <p:spPr>
          <a:xfrm rot="2700000">
            <a:off x="109594" y="398723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rot="2700000">
            <a:off x="8436189" y="3925202"/>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dk2"/>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rot="5400000">
            <a:off x="-103256" y="109790"/>
            <a:ext cx="1787823" cy="1568242"/>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470920" y="6695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16"/>
          <p:cNvGrpSpPr/>
          <p:nvPr/>
        </p:nvGrpSpPr>
        <p:grpSpPr>
          <a:xfrm>
            <a:off x="770716" y="4458832"/>
            <a:ext cx="464200" cy="448819"/>
            <a:chOff x="1620923" y="4468283"/>
            <a:chExt cx="314073" cy="303667"/>
          </a:xfrm>
        </p:grpSpPr>
        <p:sp>
          <p:nvSpPr>
            <p:cNvPr id="187" name="Google Shape;187;p16"/>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16"/>
          <p:cNvSpPr/>
          <p:nvPr/>
        </p:nvSpPr>
        <p:spPr>
          <a:xfrm>
            <a:off x="8424008" y="4550231"/>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rot="-2700000">
            <a:off x="301147" y="1563757"/>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6"/>
          <p:cNvGrpSpPr/>
          <p:nvPr/>
        </p:nvGrpSpPr>
        <p:grpSpPr>
          <a:xfrm>
            <a:off x="8338445" y="131905"/>
            <a:ext cx="484756" cy="355353"/>
            <a:chOff x="6525370" y="783055"/>
            <a:chExt cx="484756" cy="355353"/>
          </a:xfrm>
        </p:grpSpPr>
        <p:sp>
          <p:nvSpPr>
            <p:cNvPr id="193" name="Google Shape;193;p16"/>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16"/>
          <p:cNvSpPr/>
          <p:nvPr/>
        </p:nvSpPr>
        <p:spPr>
          <a:xfrm rot="-4487949">
            <a:off x="793149" y="235724"/>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4487989">
            <a:off x="7809562" y="4592466"/>
            <a:ext cx="289056" cy="32244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rot="10800000">
            <a:off x="7636535" y="11"/>
            <a:ext cx="1507467" cy="1322295"/>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6"/>
          <p:cNvGrpSpPr/>
          <p:nvPr/>
        </p:nvGrpSpPr>
        <p:grpSpPr>
          <a:xfrm>
            <a:off x="8424000" y="3392980"/>
            <a:ext cx="464512" cy="917083"/>
            <a:chOff x="6428903" y="1212999"/>
            <a:chExt cx="376336" cy="742998"/>
          </a:xfrm>
        </p:grpSpPr>
        <p:sp>
          <p:nvSpPr>
            <p:cNvPr id="199" name="Google Shape;199;p16"/>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6"/>
          <p:cNvGrpSpPr/>
          <p:nvPr/>
        </p:nvGrpSpPr>
        <p:grpSpPr>
          <a:xfrm>
            <a:off x="262907" y="3402896"/>
            <a:ext cx="576217" cy="897239"/>
            <a:chOff x="5072451" y="1229074"/>
            <a:chExt cx="466837" cy="726922"/>
          </a:xfrm>
        </p:grpSpPr>
        <p:sp>
          <p:nvSpPr>
            <p:cNvPr id="205" name="Google Shape;205;p16"/>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212"/>
        <p:cNvGrpSpPr/>
        <p:nvPr/>
      </p:nvGrpSpPr>
      <p:grpSpPr>
        <a:xfrm>
          <a:off x="0" y="0"/>
          <a:ext cx="0" cy="0"/>
          <a:chOff x="0" y="0"/>
          <a:chExt cx="0" cy="0"/>
        </a:xfrm>
      </p:grpSpPr>
      <p:sp>
        <p:nvSpPr>
          <p:cNvPr id="213" name="Google Shape;213;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4" name="Google Shape;214;p17"/>
          <p:cNvSpPr/>
          <p:nvPr/>
        </p:nvSpPr>
        <p:spPr>
          <a:xfrm rot="10800000">
            <a:off x="7924831" y="5289"/>
            <a:ext cx="1219181" cy="1069433"/>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7"/>
          <p:cNvGrpSpPr/>
          <p:nvPr/>
        </p:nvGrpSpPr>
        <p:grpSpPr>
          <a:xfrm flipH="1">
            <a:off x="8503057" y="4501532"/>
            <a:ext cx="464200" cy="448819"/>
            <a:chOff x="1620923" y="4468283"/>
            <a:chExt cx="314073" cy="303667"/>
          </a:xfrm>
        </p:grpSpPr>
        <p:sp>
          <p:nvSpPr>
            <p:cNvPr id="216" name="Google Shape;216;p17"/>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7"/>
          <p:cNvGrpSpPr/>
          <p:nvPr/>
        </p:nvGrpSpPr>
        <p:grpSpPr>
          <a:xfrm>
            <a:off x="8492772" y="184655"/>
            <a:ext cx="484756" cy="355353"/>
            <a:chOff x="6525370" y="783055"/>
            <a:chExt cx="484756" cy="355353"/>
          </a:xfrm>
        </p:grpSpPr>
        <p:sp>
          <p:nvSpPr>
            <p:cNvPr id="220" name="Google Shape;220;p17"/>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17"/>
          <p:cNvSpPr/>
          <p:nvPr/>
        </p:nvSpPr>
        <p:spPr>
          <a:xfrm rot="2700000" flipH="1">
            <a:off x="340097" y="278340"/>
            <a:ext cx="689980" cy="68692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alpha val="21140"/>
                </a:schemeClr>
              </a:gs>
              <a:gs pos="100000">
                <a:srgbClr val="FFFFFF">
                  <a:alpha val="0"/>
                  <a:alpha val="2114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flipH="1">
            <a:off x="8528030" y="1017588"/>
            <a:ext cx="371975" cy="371975"/>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7"/>
          <p:cNvGrpSpPr/>
          <p:nvPr/>
        </p:nvGrpSpPr>
        <p:grpSpPr>
          <a:xfrm flipH="1">
            <a:off x="656852" y="256409"/>
            <a:ext cx="853559" cy="283602"/>
            <a:chOff x="2990941" y="3799255"/>
            <a:chExt cx="577510" cy="191882"/>
          </a:xfrm>
        </p:grpSpPr>
        <p:sp>
          <p:nvSpPr>
            <p:cNvPr id="225" name="Google Shape;225;p17"/>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7"/>
          <p:cNvSpPr/>
          <p:nvPr/>
        </p:nvSpPr>
        <p:spPr>
          <a:xfrm flipH="1">
            <a:off x="424400" y="46456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rot="4406365" flipH="1">
            <a:off x="316809" y="4414240"/>
            <a:ext cx="193540" cy="215866"/>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18"/>
          <p:cNvSpPr/>
          <p:nvPr/>
        </p:nvSpPr>
        <p:spPr>
          <a:xfrm rot="10800000" flipH="1">
            <a:off x="4394" y="-7"/>
            <a:ext cx="1787823" cy="1568242"/>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18"/>
          <p:cNvGrpSpPr/>
          <p:nvPr/>
        </p:nvGrpSpPr>
        <p:grpSpPr>
          <a:xfrm rot="10800000" flipH="1">
            <a:off x="388716" y="389837"/>
            <a:ext cx="464200" cy="448819"/>
            <a:chOff x="1620923" y="4468283"/>
            <a:chExt cx="314073" cy="303667"/>
          </a:xfrm>
        </p:grpSpPr>
        <p:sp>
          <p:nvSpPr>
            <p:cNvPr id="233" name="Google Shape;233;p18"/>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rot="8100000" flipH="1">
            <a:off x="7696194" y="148129"/>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rot="-6312011" flipH="1">
            <a:off x="8558025" y="1588750"/>
            <a:ext cx="289056" cy="32244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rot="-2700000">
            <a:off x="595851" y="4476160"/>
            <a:ext cx="604933" cy="60225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18"/>
          <p:cNvGrpSpPr/>
          <p:nvPr/>
        </p:nvGrpSpPr>
        <p:grpSpPr>
          <a:xfrm>
            <a:off x="214491" y="4552869"/>
            <a:ext cx="464200" cy="448819"/>
            <a:chOff x="1620923" y="4468283"/>
            <a:chExt cx="314073" cy="303667"/>
          </a:xfrm>
        </p:grpSpPr>
        <p:sp>
          <p:nvSpPr>
            <p:cNvPr id="240" name="Google Shape;240;p18"/>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18"/>
          <p:cNvSpPr/>
          <p:nvPr/>
        </p:nvSpPr>
        <p:spPr>
          <a:xfrm rot="-2700000">
            <a:off x="8574422" y="4619020"/>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p:nvPr/>
        </p:nvSpPr>
        <p:spPr>
          <a:xfrm rot="-2700493">
            <a:off x="8390024" y="4529079"/>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rot="-2700359">
            <a:off x="8761194" y="4249961"/>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8" name="Google Shape;248;p19"/>
          <p:cNvSpPr/>
          <p:nvPr/>
        </p:nvSpPr>
        <p:spPr>
          <a:xfrm rot="10800000" flipH="1">
            <a:off x="4" y="5289"/>
            <a:ext cx="1219181" cy="1069433"/>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19"/>
          <p:cNvGrpSpPr/>
          <p:nvPr/>
        </p:nvGrpSpPr>
        <p:grpSpPr>
          <a:xfrm>
            <a:off x="377508" y="4398657"/>
            <a:ext cx="464200" cy="448819"/>
            <a:chOff x="1620923" y="4468283"/>
            <a:chExt cx="314073" cy="303667"/>
          </a:xfrm>
        </p:grpSpPr>
        <p:sp>
          <p:nvSpPr>
            <p:cNvPr id="250" name="Google Shape;250;p19"/>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19"/>
          <p:cNvSpPr/>
          <p:nvPr/>
        </p:nvSpPr>
        <p:spPr>
          <a:xfrm flipH="1">
            <a:off x="8423999" y="4516669"/>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19"/>
          <p:cNvGrpSpPr/>
          <p:nvPr/>
        </p:nvGrpSpPr>
        <p:grpSpPr>
          <a:xfrm flipH="1">
            <a:off x="166487" y="184655"/>
            <a:ext cx="484756" cy="355353"/>
            <a:chOff x="6525370" y="783055"/>
            <a:chExt cx="484756" cy="355353"/>
          </a:xfrm>
        </p:grpSpPr>
        <p:sp>
          <p:nvSpPr>
            <p:cNvPr id="255" name="Google Shape;255;p19"/>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19"/>
          <p:cNvSpPr/>
          <p:nvPr/>
        </p:nvSpPr>
        <p:spPr>
          <a:xfrm rot="-2700000">
            <a:off x="8113938" y="278340"/>
            <a:ext cx="689980" cy="68692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alpha val="21140"/>
                </a:schemeClr>
              </a:gs>
              <a:gs pos="100000">
                <a:srgbClr val="FFFFFF">
                  <a:alpha val="0"/>
                  <a:alpha val="2114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244010" y="1017588"/>
            <a:ext cx="371975" cy="371975"/>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9"/>
          <p:cNvGrpSpPr/>
          <p:nvPr/>
        </p:nvGrpSpPr>
        <p:grpSpPr>
          <a:xfrm>
            <a:off x="7633604" y="256409"/>
            <a:ext cx="853559" cy="283602"/>
            <a:chOff x="2990941" y="3799255"/>
            <a:chExt cx="577510" cy="191882"/>
          </a:xfrm>
        </p:grpSpPr>
        <p:sp>
          <p:nvSpPr>
            <p:cNvPr id="260" name="Google Shape;260;p19"/>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19"/>
          <p:cNvSpPr/>
          <p:nvPr/>
        </p:nvSpPr>
        <p:spPr>
          <a:xfrm>
            <a:off x="7910483" y="4603365"/>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263"/>
        <p:cNvGrpSpPr/>
        <p:nvPr/>
      </p:nvGrpSpPr>
      <p:grpSpPr>
        <a:xfrm>
          <a:off x="0" y="0"/>
          <a:ext cx="0" cy="0"/>
          <a:chOff x="0" y="0"/>
          <a:chExt cx="0" cy="0"/>
        </a:xfrm>
      </p:grpSpPr>
      <p:sp>
        <p:nvSpPr>
          <p:cNvPr id="264" name="Google Shape;264;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5" name="Google Shape;265;p20"/>
          <p:cNvGrpSpPr/>
          <p:nvPr/>
        </p:nvGrpSpPr>
        <p:grpSpPr>
          <a:xfrm flipH="1">
            <a:off x="340639" y="3855333"/>
            <a:ext cx="981415" cy="1056055"/>
            <a:chOff x="7076275" y="3151183"/>
            <a:chExt cx="1438603" cy="1548241"/>
          </a:xfrm>
        </p:grpSpPr>
        <p:grpSp>
          <p:nvGrpSpPr>
            <p:cNvPr id="266" name="Google Shape;266;p20"/>
            <p:cNvGrpSpPr/>
            <p:nvPr/>
          </p:nvGrpSpPr>
          <p:grpSpPr>
            <a:xfrm>
              <a:off x="7693222" y="3151183"/>
              <a:ext cx="730769" cy="1442828"/>
              <a:chOff x="6428903" y="1212999"/>
              <a:chExt cx="376336" cy="742998"/>
            </a:xfrm>
          </p:grpSpPr>
          <p:sp>
            <p:nvSpPr>
              <p:cNvPr id="267" name="Google Shape;267;p20"/>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0"/>
            <p:cNvGrpSpPr/>
            <p:nvPr/>
          </p:nvGrpSpPr>
          <p:grpSpPr>
            <a:xfrm>
              <a:off x="7165508" y="3406419"/>
              <a:ext cx="762625" cy="1187499"/>
              <a:chOff x="5072451" y="1229074"/>
              <a:chExt cx="466837" cy="726922"/>
            </a:xfrm>
          </p:grpSpPr>
          <p:sp>
            <p:nvSpPr>
              <p:cNvPr id="273" name="Google Shape;273;p20"/>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20"/>
            <p:cNvSpPr/>
            <p:nvPr/>
          </p:nvSpPr>
          <p:spPr>
            <a:xfrm>
              <a:off x="7076275" y="4593918"/>
              <a:ext cx="1438603" cy="105506"/>
            </a:xfrm>
            <a:custGeom>
              <a:avLst/>
              <a:gdLst/>
              <a:ahLst/>
              <a:cxnLst/>
              <a:rect l="l" t="t" r="r" b="b"/>
              <a:pathLst>
                <a:path w="15202" h="687" extrusionOk="0">
                  <a:moveTo>
                    <a:pt x="349" y="0"/>
                  </a:moveTo>
                  <a:cubicBezTo>
                    <a:pt x="153" y="0"/>
                    <a:pt x="0" y="153"/>
                    <a:pt x="0" y="339"/>
                  </a:cubicBezTo>
                  <a:cubicBezTo>
                    <a:pt x="0" y="534"/>
                    <a:pt x="153" y="687"/>
                    <a:pt x="349" y="687"/>
                  </a:cubicBezTo>
                  <a:lnTo>
                    <a:pt x="14863" y="687"/>
                  </a:lnTo>
                  <a:cubicBezTo>
                    <a:pt x="15049" y="687"/>
                    <a:pt x="15202" y="534"/>
                    <a:pt x="15202" y="339"/>
                  </a:cubicBezTo>
                  <a:cubicBezTo>
                    <a:pt x="15202" y="153"/>
                    <a:pt x="15049" y="0"/>
                    <a:pt x="14863"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0"/>
          <p:cNvSpPr/>
          <p:nvPr/>
        </p:nvSpPr>
        <p:spPr>
          <a:xfrm rot="10800000">
            <a:off x="7924829" y="5289"/>
            <a:ext cx="1219181" cy="1069433"/>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flipH="1">
            <a:off x="1011656" y="439864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0"/>
          <p:cNvGrpSpPr/>
          <p:nvPr/>
        </p:nvGrpSpPr>
        <p:grpSpPr>
          <a:xfrm flipH="1">
            <a:off x="8302305" y="4398657"/>
            <a:ext cx="464200" cy="448819"/>
            <a:chOff x="1620923" y="4468283"/>
            <a:chExt cx="314073" cy="303667"/>
          </a:xfrm>
        </p:grpSpPr>
        <p:sp>
          <p:nvSpPr>
            <p:cNvPr id="284" name="Google Shape;284;p20"/>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0"/>
          <p:cNvSpPr/>
          <p:nvPr/>
        </p:nvSpPr>
        <p:spPr>
          <a:xfrm rot="-2700000" flipH="1">
            <a:off x="362360" y="27508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374495" y="920315"/>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8302308" y="884069"/>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0"/>
          <p:cNvGrpSpPr/>
          <p:nvPr/>
        </p:nvGrpSpPr>
        <p:grpSpPr>
          <a:xfrm>
            <a:off x="8492770" y="184655"/>
            <a:ext cx="484756" cy="355353"/>
            <a:chOff x="6525370" y="783055"/>
            <a:chExt cx="484756" cy="355353"/>
          </a:xfrm>
        </p:grpSpPr>
        <p:sp>
          <p:nvSpPr>
            <p:cNvPr id="291" name="Google Shape;291;p20"/>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CUSTOM_5_2_1_2">
    <p:spTree>
      <p:nvGrpSpPr>
        <p:cNvPr id="1" name="Shape 293"/>
        <p:cNvGrpSpPr/>
        <p:nvPr/>
      </p:nvGrpSpPr>
      <p:grpSpPr>
        <a:xfrm>
          <a:off x="0" y="0"/>
          <a:ext cx="0" cy="0"/>
          <a:chOff x="0" y="0"/>
          <a:chExt cx="0" cy="0"/>
        </a:xfrm>
      </p:grpSpPr>
      <p:sp>
        <p:nvSpPr>
          <p:cNvPr id="294" name="Google Shape;294;p2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5" name="Google Shape;295;p21"/>
          <p:cNvSpPr/>
          <p:nvPr/>
        </p:nvSpPr>
        <p:spPr>
          <a:xfrm rot="8340427">
            <a:off x="381528" y="179093"/>
            <a:ext cx="663134" cy="660193"/>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rot="8100064" flipH="1">
            <a:off x="7967801" y="3660565"/>
            <a:ext cx="708471" cy="70533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rot="-6312051" flipH="1">
            <a:off x="7791924" y="4558238"/>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rot="-6312011" flipH="1">
            <a:off x="8558025" y="4604125"/>
            <a:ext cx="289056" cy="32244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rot="1817695">
            <a:off x="349812" y="471799"/>
            <a:ext cx="233402" cy="260413"/>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rot="-4487915">
            <a:off x="8474348" y="129888"/>
            <a:ext cx="297213" cy="331573"/>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rot="-4488029">
            <a:off x="8664001" y="3265959"/>
            <a:ext cx="171147" cy="19090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rot="5400000">
            <a:off x="-1205100" y="2051188"/>
            <a:ext cx="1995300" cy="1995300"/>
          </a:xfrm>
          <a:prstGeom prst="blockArc">
            <a:avLst>
              <a:gd name="adj1" fmla="val 10800000"/>
              <a:gd name="adj2" fmla="val 21594214"/>
              <a:gd name="adj3" fmla="val 18108"/>
            </a:avLst>
          </a:prstGeom>
          <a:gradFill>
            <a:gsLst>
              <a:gs pos="0">
                <a:schemeClr val="accent1"/>
              </a:gs>
              <a:gs pos="40000">
                <a:srgbClr val="BBACF0"/>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rot="2700084">
            <a:off x="177223" y="3447570"/>
            <a:ext cx="1071755" cy="106700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1"/>
          <p:cNvGrpSpPr/>
          <p:nvPr/>
        </p:nvGrpSpPr>
        <p:grpSpPr>
          <a:xfrm>
            <a:off x="545541" y="4378970"/>
            <a:ext cx="464200" cy="448819"/>
            <a:chOff x="1620923" y="4468283"/>
            <a:chExt cx="314073" cy="303667"/>
          </a:xfrm>
        </p:grpSpPr>
        <p:sp>
          <p:nvSpPr>
            <p:cNvPr id="305" name="Google Shape;305;p21"/>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1"/>
          <p:cNvSpPr/>
          <p:nvPr/>
        </p:nvSpPr>
        <p:spPr>
          <a:xfrm rot="-2700493">
            <a:off x="8442849" y="679592"/>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rot="-2700359">
            <a:off x="8686769" y="59993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924925" y="2355126"/>
            <a:ext cx="2816400" cy="1099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 name="Google Shape;28;p3"/>
          <p:cNvSpPr txBox="1">
            <a:spLocks noGrp="1"/>
          </p:cNvSpPr>
          <p:nvPr>
            <p:ph type="body" idx="1"/>
          </p:nvPr>
        </p:nvSpPr>
        <p:spPr>
          <a:xfrm>
            <a:off x="924925" y="3291713"/>
            <a:ext cx="2816400" cy="63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 name="Google Shape;29;p3"/>
          <p:cNvSpPr txBox="1">
            <a:spLocks noGrp="1"/>
          </p:cNvSpPr>
          <p:nvPr>
            <p:ph type="title" idx="2" hasCustomPrompt="1"/>
          </p:nvPr>
        </p:nvSpPr>
        <p:spPr>
          <a:xfrm>
            <a:off x="924925" y="1492975"/>
            <a:ext cx="1312200" cy="71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0" name="Google Shape;30;p3"/>
          <p:cNvSpPr/>
          <p:nvPr/>
        </p:nvSpPr>
        <p:spPr>
          <a:xfrm rot="5400000">
            <a:off x="-103256" y="109790"/>
            <a:ext cx="1787823" cy="1568242"/>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70920" y="6695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ive columns ">
  <p:cSld name="CUSTOM_5_2_1_2_1_1_1">
    <p:spTree>
      <p:nvGrpSpPr>
        <p:cNvPr id="1" name="Shape 310"/>
        <p:cNvGrpSpPr/>
        <p:nvPr/>
      </p:nvGrpSpPr>
      <p:grpSpPr>
        <a:xfrm>
          <a:off x="0" y="0"/>
          <a:ext cx="0" cy="0"/>
          <a:chOff x="0" y="0"/>
          <a:chExt cx="0" cy="0"/>
        </a:xfrm>
      </p:grpSpPr>
      <p:sp>
        <p:nvSpPr>
          <p:cNvPr id="311" name="Google Shape;311;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2" name="Google Shape;312;p22"/>
          <p:cNvSpPr txBox="1">
            <a:spLocks noGrp="1"/>
          </p:cNvSpPr>
          <p:nvPr>
            <p:ph type="subTitle" idx="1"/>
          </p:nvPr>
        </p:nvSpPr>
        <p:spPr>
          <a:xfrm>
            <a:off x="1031900" y="2195500"/>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3" name="Google Shape;313;p22"/>
          <p:cNvSpPr txBox="1">
            <a:spLocks noGrp="1"/>
          </p:cNvSpPr>
          <p:nvPr>
            <p:ph type="subTitle" idx="2"/>
          </p:nvPr>
        </p:nvSpPr>
        <p:spPr>
          <a:xfrm>
            <a:off x="3506695" y="2195500"/>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4" name="Google Shape;314;p22"/>
          <p:cNvSpPr txBox="1">
            <a:spLocks noGrp="1"/>
          </p:cNvSpPr>
          <p:nvPr>
            <p:ph type="subTitle" idx="3"/>
          </p:nvPr>
        </p:nvSpPr>
        <p:spPr>
          <a:xfrm>
            <a:off x="5981490" y="2195500"/>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5" name="Google Shape;315;p22"/>
          <p:cNvSpPr txBox="1">
            <a:spLocks noGrp="1"/>
          </p:cNvSpPr>
          <p:nvPr>
            <p:ph type="subTitle" idx="4"/>
          </p:nvPr>
        </p:nvSpPr>
        <p:spPr>
          <a:xfrm>
            <a:off x="2269300" y="3652550"/>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6" name="Google Shape;316;p22"/>
          <p:cNvSpPr txBox="1">
            <a:spLocks noGrp="1"/>
          </p:cNvSpPr>
          <p:nvPr>
            <p:ph type="subTitle" idx="5"/>
          </p:nvPr>
        </p:nvSpPr>
        <p:spPr>
          <a:xfrm>
            <a:off x="4744095" y="3652550"/>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2"/>
          <p:cNvSpPr txBox="1">
            <a:spLocks noGrp="1"/>
          </p:cNvSpPr>
          <p:nvPr>
            <p:ph type="subTitle" idx="6"/>
          </p:nvPr>
        </p:nvSpPr>
        <p:spPr>
          <a:xfrm>
            <a:off x="1104350" y="1837146"/>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22"/>
          <p:cNvSpPr txBox="1">
            <a:spLocks noGrp="1"/>
          </p:cNvSpPr>
          <p:nvPr>
            <p:ph type="subTitle" idx="7"/>
          </p:nvPr>
        </p:nvSpPr>
        <p:spPr>
          <a:xfrm>
            <a:off x="3579156" y="1837146"/>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9" name="Google Shape;319;p22"/>
          <p:cNvSpPr txBox="1">
            <a:spLocks noGrp="1"/>
          </p:cNvSpPr>
          <p:nvPr>
            <p:ph type="subTitle" idx="8"/>
          </p:nvPr>
        </p:nvSpPr>
        <p:spPr>
          <a:xfrm>
            <a:off x="6053962" y="1837146"/>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0" name="Google Shape;320;p22"/>
          <p:cNvSpPr txBox="1">
            <a:spLocks noGrp="1"/>
          </p:cNvSpPr>
          <p:nvPr>
            <p:ph type="subTitle" idx="9"/>
          </p:nvPr>
        </p:nvSpPr>
        <p:spPr>
          <a:xfrm>
            <a:off x="2341750" y="3289533"/>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1" name="Google Shape;321;p22"/>
          <p:cNvSpPr txBox="1">
            <a:spLocks noGrp="1"/>
          </p:cNvSpPr>
          <p:nvPr>
            <p:ph type="subTitle" idx="13"/>
          </p:nvPr>
        </p:nvSpPr>
        <p:spPr>
          <a:xfrm>
            <a:off x="4816556" y="3289533"/>
            <a:ext cx="198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2" name="Google Shape;322;p22"/>
          <p:cNvSpPr/>
          <p:nvPr/>
        </p:nvSpPr>
        <p:spPr>
          <a:xfrm rot="10800000" flipH="1">
            <a:off x="3" y="5"/>
            <a:ext cx="1479961" cy="1298209"/>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rot="-2699961">
            <a:off x="363590" y="3752847"/>
            <a:ext cx="1155683" cy="1150560"/>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2">
                  <a:alpha val="21140"/>
                </a:schemeClr>
              </a:gs>
              <a:gs pos="100000">
                <a:schemeClr val="dk2">
                  <a:alpha val="21140"/>
                </a:scheme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rot="2700000">
            <a:off x="7963169" y="128911"/>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386585" y="354013"/>
            <a:ext cx="371975" cy="371975"/>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flipH="1">
            <a:off x="7655278" y="3845280"/>
            <a:ext cx="1479961" cy="1298209"/>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2"/>
          <p:cNvGrpSpPr/>
          <p:nvPr/>
        </p:nvGrpSpPr>
        <p:grpSpPr>
          <a:xfrm flipH="1">
            <a:off x="7089558" y="4603363"/>
            <a:ext cx="780216" cy="259233"/>
            <a:chOff x="2990941" y="3799255"/>
            <a:chExt cx="577510" cy="191882"/>
          </a:xfrm>
        </p:grpSpPr>
        <p:sp>
          <p:nvSpPr>
            <p:cNvPr id="328" name="Google Shape;328;p22"/>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22"/>
          <p:cNvSpPr/>
          <p:nvPr/>
        </p:nvSpPr>
        <p:spPr>
          <a:xfrm rot="-2700088">
            <a:off x="185689" y="1180074"/>
            <a:ext cx="515688" cy="513403"/>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2">
                  <a:alpha val="21140"/>
                </a:schemeClr>
              </a:gs>
              <a:gs pos="100000">
                <a:schemeClr val="dk2">
                  <a:alpha val="21140"/>
                </a:scheme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5_2_1_1_1">
    <p:spTree>
      <p:nvGrpSpPr>
        <p:cNvPr id="1" name="Shape 331"/>
        <p:cNvGrpSpPr/>
        <p:nvPr/>
      </p:nvGrpSpPr>
      <p:grpSpPr>
        <a:xfrm>
          <a:off x="0" y="0"/>
          <a:ext cx="0" cy="0"/>
          <a:chOff x="0" y="0"/>
          <a:chExt cx="0" cy="0"/>
        </a:xfrm>
      </p:grpSpPr>
      <p:sp>
        <p:nvSpPr>
          <p:cNvPr id="332" name="Google Shape;332;p23"/>
          <p:cNvSpPr txBox="1">
            <a:spLocks noGrp="1"/>
          </p:cNvSpPr>
          <p:nvPr>
            <p:ph type="title"/>
          </p:nvPr>
        </p:nvSpPr>
        <p:spPr>
          <a:xfrm>
            <a:off x="3168000" y="2663346"/>
            <a:ext cx="28080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3" name="Google Shape;333;p23"/>
          <p:cNvSpPr txBox="1">
            <a:spLocks noGrp="1"/>
          </p:cNvSpPr>
          <p:nvPr>
            <p:ph type="body" idx="1"/>
          </p:nvPr>
        </p:nvSpPr>
        <p:spPr>
          <a:xfrm>
            <a:off x="2547900" y="3058135"/>
            <a:ext cx="4048200" cy="356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4" name="Google Shape;334;p23"/>
          <p:cNvSpPr txBox="1">
            <a:spLocks noGrp="1"/>
          </p:cNvSpPr>
          <p:nvPr>
            <p:ph type="title" idx="2" hasCustomPrompt="1"/>
          </p:nvPr>
        </p:nvSpPr>
        <p:spPr>
          <a:xfrm>
            <a:off x="3168000" y="1728665"/>
            <a:ext cx="2808000" cy="719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35" name="Google Shape;335;p23"/>
          <p:cNvSpPr/>
          <p:nvPr/>
        </p:nvSpPr>
        <p:spPr>
          <a:xfrm>
            <a:off x="4394" y="3575265"/>
            <a:ext cx="1787823" cy="1568242"/>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388716" y="4378969"/>
            <a:ext cx="464200" cy="448819"/>
            <a:chOff x="1620923" y="4468283"/>
            <a:chExt cx="314073" cy="303667"/>
          </a:xfrm>
        </p:grpSpPr>
        <p:sp>
          <p:nvSpPr>
            <p:cNvPr id="337" name="Google Shape;337;p23"/>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3"/>
          <p:cNvSpPr/>
          <p:nvPr/>
        </p:nvSpPr>
        <p:spPr>
          <a:xfrm rot="2700000">
            <a:off x="3439944" y="3987249"/>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rot="-2700000">
            <a:off x="6865547" y="195582"/>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rot="10800000">
            <a:off x="7216654" y="-8509"/>
            <a:ext cx="1927342" cy="1690627"/>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5_2_1_1_1_1">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4988775" y="2936700"/>
            <a:ext cx="3435300" cy="561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5" name="Google Shape;345;p24"/>
          <p:cNvSpPr txBox="1">
            <a:spLocks noGrp="1"/>
          </p:cNvSpPr>
          <p:nvPr>
            <p:ph type="body" idx="1"/>
          </p:nvPr>
        </p:nvSpPr>
        <p:spPr>
          <a:xfrm>
            <a:off x="4397275" y="3326012"/>
            <a:ext cx="4026600" cy="3762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46" name="Google Shape;346;p24"/>
          <p:cNvSpPr txBox="1">
            <a:spLocks noGrp="1"/>
          </p:cNvSpPr>
          <p:nvPr>
            <p:ph type="title" idx="2" hasCustomPrompt="1"/>
          </p:nvPr>
        </p:nvSpPr>
        <p:spPr>
          <a:xfrm>
            <a:off x="7001150" y="2000306"/>
            <a:ext cx="1422900" cy="71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47" name="Google Shape;347;p24"/>
          <p:cNvSpPr/>
          <p:nvPr/>
        </p:nvSpPr>
        <p:spPr>
          <a:xfrm rot="2700000">
            <a:off x="7912769" y="401013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rot="-2700000" flipH="1">
            <a:off x="7736860" y="232211"/>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flipH="1">
            <a:off x="413281" y="4603365"/>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24"/>
          <p:cNvGrpSpPr/>
          <p:nvPr/>
        </p:nvGrpSpPr>
        <p:grpSpPr>
          <a:xfrm flipH="1">
            <a:off x="8424017" y="137732"/>
            <a:ext cx="464200" cy="448819"/>
            <a:chOff x="1620923" y="4468283"/>
            <a:chExt cx="314073" cy="303667"/>
          </a:xfrm>
        </p:grpSpPr>
        <p:sp>
          <p:nvSpPr>
            <p:cNvPr id="351" name="Google Shape;351;p24"/>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4"/>
          <p:cNvSpPr/>
          <p:nvPr/>
        </p:nvSpPr>
        <p:spPr>
          <a:xfrm rot="-2700000" flipH="1">
            <a:off x="383089" y="303314"/>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355195" y="857002"/>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4"/>
          <p:cNvGrpSpPr/>
          <p:nvPr/>
        </p:nvGrpSpPr>
        <p:grpSpPr>
          <a:xfrm>
            <a:off x="6390345" y="4508330"/>
            <a:ext cx="484756" cy="355353"/>
            <a:chOff x="6525370" y="783055"/>
            <a:chExt cx="484756" cy="355353"/>
          </a:xfrm>
        </p:grpSpPr>
        <p:sp>
          <p:nvSpPr>
            <p:cNvPr id="357" name="Google Shape;357;p24"/>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4"/>
          <p:cNvSpPr/>
          <p:nvPr/>
        </p:nvSpPr>
        <p:spPr>
          <a:xfrm rot="-4487898">
            <a:off x="1208046" y="215976"/>
            <a:ext cx="183257" cy="204449"/>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rot="10800000">
            <a:off x="3764550" y="-1168146"/>
            <a:ext cx="2317200" cy="2317200"/>
          </a:xfrm>
          <a:prstGeom prst="blockArc">
            <a:avLst>
              <a:gd name="adj1" fmla="val 10800000"/>
              <a:gd name="adj2" fmla="val 21594214"/>
              <a:gd name="adj3" fmla="val 18108"/>
            </a:avLst>
          </a:prstGeom>
          <a:gradFill>
            <a:gsLst>
              <a:gs pos="0">
                <a:schemeClr val="accent1"/>
              </a:gs>
              <a:gs pos="40000">
                <a:srgbClr val="BBACF0"/>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4"/>
          <p:cNvGrpSpPr/>
          <p:nvPr/>
        </p:nvGrpSpPr>
        <p:grpSpPr>
          <a:xfrm>
            <a:off x="5708341" y="398209"/>
            <a:ext cx="853559" cy="283602"/>
            <a:chOff x="2990941" y="3799255"/>
            <a:chExt cx="577510" cy="191882"/>
          </a:xfrm>
        </p:grpSpPr>
        <p:sp>
          <p:nvSpPr>
            <p:cNvPr id="362" name="Google Shape;362;p24"/>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64"/>
        <p:cNvGrpSpPr/>
        <p:nvPr/>
      </p:nvGrpSpPr>
      <p:grpSpPr>
        <a:xfrm>
          <a:off x="0" y="0"/>
          <a:ext cx="0" cy="0"/>
          <a:chOff x="0" y="0"/>
          <a:chExt cx="0" cy="0"/>
        </a:xfrm>
      </p:grpSpPr>
      <p:sp>
        <p:nvSpPr>
          <p:cNvPr id="365" name="Google Shape;365;p25"/>
          <p:cNvSpPr txBox="1">
            <a:spLocks noGrp="1"/>
          </p:cNvSpPr>
          <p:nvPr>
            <p:ph type="title" hasCustomPrompt="1"/>
          </p:nvPr>
        </p:nvSpPr>
        <p:spPr>
          <a:xfrm>
            <a:off x="1930759" y="616200"/>
            <a:ext cx="52824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48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66" name="Google Shape;366;p25"/>
          <p:cNvSpPr txBox="1">
            <a:spLocks noGrp="1"/>
          </p:cNvSpPr>
          <p:nvPr>
            <p:ph type="subTitle" idx="1"/>
          </p:nvPr>
        </p:nvSpPr>
        <p:spPr>
          <a:xfrm>
            <a:off x="1930702" y="1424450"/>
            <a:ext cx="52824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367" name="Google Shape;367;p25"/>
          <p:cNvSpPr txBox="1">
            <a:spLocks noGrp="1"/>
          </p:cNvSpPr>
          <p:nvPr>
            <p:ph type="title" idx="2" hasCustomPrompt="1"/>
          </p:nvPr>
        </p:nvSpPr>
        <p:spPr>
          <a:xfrm>
            <a:off x="1930827" y="1882212"/>
            <a:ext cx="52824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48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68" name="Google Shape;368;p25"/>
          <p:cNvSpPr txBox="1">
            <a:spLocks noGrp="1"/>
          </p:cNvSpPr>
          <p:nvPr>
            <p:ph type="subTitle" idx="3"/>
          </p:nvPr>
        </p:nvSpPr>
        <p:spPr>
          <a:xfrm>
            <a:off x="1930674" y="2690464"/>
            <a:ext cx="52824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369" name="Google Shape;369;p25"/>
          <p:cNvSpPr txBox="1">
            <a:spLocks noGrp="1"/>
          </p:cNvSpPr>
          <p:nvPr>
            <p:ph type="title" idx="4" hasCustomPrompt="1"/>
          </p:nvPr>
        </p:nvSpPr>
        <p:spPr>
          <a:xfrm>
            <a:off x="1930827" y="3148224"/>
            <a:ext cx="5282400" cy="10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48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70" name="Google Shape;370;p25"/>
          <p:cNvSpPr txBox="1">
            <a:spLocks noGrp="1"/>
          </p:cNvSpPr>
          <p:nvPr>
            <p:ph type="subTitle" idx="5"/>
          </p:nvPr>
        </p:nvSpPr>
        <p:spPr>
          <a:xfrm>
            <a:off x="1930737" y="3956475"/>
            <a:ext cx="5282400" cy="43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371" name="Google Shape;371;p25"/>
          <p:cNvSpPr/>
          <p:nvPr/>
        </p:nvSpPr>
        <p:spPr>
          <a:xfrm rot="5400000">
            <a:off x="-84360" y="90876"/>
            <a:ext cx="1479961" cy="1298209"/>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rot="2700000">
            <a:off x="7795994" y="386438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rot="-2700000">
            <a:off x="246022" y="1643920"/>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5"/>
          <p:cNvGrpSpPr/>
          <p:nvPr/>
        </p:nvGrpSpPr>
        <p:grpSpPr>
          <a:xfrm>
            <a:off x="8360723" y="3651942"/>
            <a:ext cx="424313" cy="410253"/>
            <a:chOff x="1620923" y="4468283"/>
            <a:chExt cx="314073" cy="303667"/>
          </a:xfrm>
        </p:grpSpPr>
        <p:sp>
          <p:nvSpPr>
            <p:cNvPr id="375" name="Google Shape;375;p25"/>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25"/>
          <p:cNvGrpSpPr/>
          <p:nvPr/>
        </p:nvGrpSpPr>
        <p:grpSpPr>
          <a:xfrm>
            <a:off x="8286998" y="616192"/>
            <a:ext cx="428081" cy="542262"/>
            <a:chOff x="8133204" y="1809119"/>
            <a:chExt cx="289596" cy="366839"/>
          </a:xfrm>
        </p:grpSpPr>
        <p:sp>
          <p:nvSpPr>
            <p:cNvPr id="379" name="Google Shape;379;p25"/>
            <p:cNvSpPr/>
            <p:nvPr/>
          </p:nvSpPr>
          <p:spPr>
            <a:xfrm>
              <a:off x="8134668" y="1811185"/>
              <a:ext cx="285807" cy="363395"/>
            </a:xfrm>
            <a:custGeom>
              <a:avLst/>
              <a:gdLst/>
              <a:ahLst/>
              <a:cxnLst/>
              <a:rect l="l" t="t" r="r" b="b"/>
              <a:pathLst>
                <a:path w="3319" h="4220" extrusionOk="0">
                  <a:moveTo>
                    <a:pt x="0" y="1"/>
                  </a:moveTo>
                  <a:lnTo>
                    <a:pt x="0" y="4220"/>
                  </a:lnTo>
                  <a:lnTo>
                    <a:pt x="3319" y="4220"/>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8161620" y="1852088"/>
              <a:ext cx="159566" cy="18514"/>
            </a:xfrm>
            <a:custGeom>
              <a:avLst/>
              <a:gdLst/>
              <a:ahLst/>
              <a:cxnLst/>
              <a:rect l="l" t="t" r="r" b="b"/>
              <a:pathLst>
                <a:path w="1853" h="215" extrusionOk="0">
                  <a:moveTo>
                    <a:pt x="1" y="0"/>
                  </a:moveTo>
                  <a:lnTo>
                    <a:pt x="1" y="214"/>
                  </a:lnTo>
                  <a:lnTo>
                    <a:pt x="1853" y="214"/>
                  </a:lnTo>
                  <a:lnTo>
                    <a:pt x="18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8161620" y="1884379"/>
              <a:ext cx="228198" cy="18342"/>
            </a:xfrm>
            <a:custGeom>
              <a:avLst/>
              <a:gdLst/>
              <a:ahLst/>
              <a:cxnLst/>
              <a:rect l="l" t="t" r="r" b="b"/>
              <a:pathLst>
                <a:path w="2650" h="213" extrusionOk="0">
                  <a:moveTo>
                    <a:pt x="1" y="0"/>
                  </a:moveTo>
                  <a:lnTo>
                    <a:pt x="1" y="212"/>
                  </a:lnTo>
                  <a:lnTo>
                    <a:pt x="2649" y="212"/>
                  </a:lnTo>
                  <a:lnTo>
                    <a:pt x="26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161620" y="2101378"/>
              <a:ext cx="231815" cy="6028"/>
            </a:xfrm>
            <a:custGeom>
              <a:avLst/>
              <a:gdLst/>
              <a:ahLst/>
              <a:cxnLst/>
              <a:rect l="l" t="t" r="r" b="b"/>
              <a:pathLst>
                <a:path w="2692" h="70" extrusionOk="0">
                  <a:moveTo>
                    <a:pt x="1" y="0"/>
                  </a:moveTo>
                  <a:lnTo>
                    <a:pt x="1" y="69"/>
                  </a:lnTo>
                  <a:lnTo>
                    <a:pt x="2692" y="69"/>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161620" y="2113089"/>
              <a:ext cx="225356" cy="6631"/>
            </a:xfrm>
            <a:custGeom>
              <a:avLst/>
              <a:gdLst/>
              <a:ahLst/>
              <a:cxnLst/>
              <a:rect l="l" t="t" r="r" b="b"/>
              <a:pathLst>
                <a:path w="2617" h="77" extrusionOk="0">
                  <a:moveTo>
                    <a:pt x="1" y="1"/>
                  </a:moveTo>
                  <a:lnTo>
                    <a:pt x="1" y="76"/>
                  </a:lnTo>
                  <a:lnTo>
                    <a:pt x="2617" y="76"/>
                  </a:lnTo>
                  <a:lnTo>
                    <a:pt x="2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8161620" y="2125575"/>
              <a:ext cx="231815" cy="5856"/>
            </a:xfrm>
            <a:custGeom>
              <a:avLst/>
              <a:gdLst/>
              <a:ahLst/>
              <a:cxnLst/>
              <a:rect l="l" t="t" r="r" b="b"/>
              <a:pathLst>
                <a:path w="2692" h="68" extrusionOk="0">
                  <a:moveTo>
                    <a:pt x="1" y="0"/>
                  </a:moveTo>
                  <a:lnTo>
                    <a:pt x="1" y="68"/>
                  </a:lnTo>
                  <a:lnTo>
                    <a:pt x="2692" y="68"/>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8161620" y="2148911"/>
              <a:ext cx="231815" cy="5856"/>
            </a:xfrm>
            <a:custGeom>
              <a:avLst/>
              <a:gdLst/>
              <a:ahLst/>
              <a:cxnLst/>
              <a:rect l="l" t="t" r="r" b="b"/>
              <a:pathLst>
                <a:path w="2692" h="68" extrusionOk="0">
                  <a:moveTo>
                    <a:pt x="1" y="0"/>
                  </a:moveTo>
                  <a:lnTo>
                    <a:pt x="1" y="67"/>
                  </a:lnTo>
                  <a:lnTo>
                    <a:pt x="2692" y="67"/>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8190209" y="1925971"/>
              <a:ext cx="43315" cy="43228"/>
            </a:xfrm>
            <a:custGeom>
              <a:avLst/>
              <a:gdLst/>
              <a:ahLst/>
              <a:cxnLst/>
              <a:rect l="l" t="t" r="r" b="b"/>
              <a:pathLst>
                <a:path w="503" h="502" extrusionOk="0">
                  <a:moveTo>
                    <a:pt x="221" y="94"/>
                  </a:moveTo>
                  <a:cubicBezTo>
                    <a:pt x="272" y="94"/>
                    <a:pt x="315" y="110"/>
                    <a:pt x="339" y="137"/>
                  </a:cubicBezTo>
                  <a:cubicBezTo>
                    <a:pt x="374" y="161"/>
                    <a:pt x="382" y="204"/>
                    <a:pt x="382" y="247"/>
                  </a:cubicBezTo>
                  <a:cubicBezTo>
                    <a:pt x="382" y="297"/>
                    <a:pt x="374" y="332"/>
                    <a:pt x="339" y="365"/>
                  </a:cubicBezTo>
                  <a:cubicBezTo>
                    <a:pt x="315" y="391"/>
                    <a:pt x="272" y="407"/>
                    <a:pt x="221" y="407"/>
                  </a:cubicBezTo>
                  <a:lnTo>
                    <a:pt x="119" y="407"/>
                  </a:lnTo>
                  <a:lnTo>
                    <a:pt x="119" y="94"/>
                  </a:lnTo>
                  <a:close/>
                  <a:moveTo>
                    <a:pt x="1" y="0"/>
                  </a:moveTo>
                  <a:lnTo>
                    <a:pt x="1" y="501"/>
                  </a:lnTo>
                  <a:lnTo>
                    <a:pt x="229" y="501"/>
                  </a:lnTo>
                  <a:cubicBezTo>
                    <a:pt x="280" y="501"/>
                    <a:pt x="331" y="485"/>
                    <a:pt x="374" y="467"/>
                  </a:cubicBezTo>
                  <a:cubicBezTo>
                    <a:pt x="417" y="450"/>
                    <a:pt x="441" y="416"/>
                    <a:pt x="467" y="383"/>
                  </a:cubicBezTo>
                  <a:cubicBezTo>
                    <a:pt x="492" y="340"/>
                    <a:pt x="502" y="297"/>
                    <a:pt x="502" y="247"/>
                  </a:cubicBezTo>
                  <a:cubicBezTo>
                    <a:pt x="502" y="196"/>
                    <a:pt x="492" y="153"/>
                    <a:pt x="467" y="120"/>
                  </a:cubicBezTo>
                  <a:cubicBezTo>
                    <a:pt x="441" y="86"/>
                    <a:pt x="417" y="51"/>
                    <a:pt x="374" y="35"/>
                  </a:cubicBezTo>
                  <a:cubicBezTo>
                    <a:pt x="331" y="8"/>
                    <a:pt x="280"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8234814" y="1925971"/>
              <a:ext cx="48309" cy="43228"/>
            </a:xfrm>
            <a:custGeom>
              <a:avLst/>
              <a:gdLst/>
              <a:ahLst/>
              <a:cxnLst/>
              <a:rect l="l" t="t" r="r" b="b"/>
              <a:pathLst>
                <a:path w="561" h="502" extrusionOk="0">
                  <a:moveTo>
                    <a:pt x="279" y="110"/>
                  </a:moveTo>
                  <a:lnTo>
                    <a:pt x="357" y="306"/>
                  </a:lnTo>
                  <a:lnTo>
                    <a:pt x="196" y="306"/>
                  </a:lnTo>
                  <a:lnTo>
                    <a:pt x="279" y="110"/>
                  </a:lnTo>
                  <a:close/>
                  <a:moveTo>
                    <a:pt x="220" y="0"/>
                  </a:moveTo>
                  <a:lnTo>
                    <a:pt x="0" y="501"/>
                  </a:lnTo>
                  <a:lnTo>
                    <a:pt x="119" y="501"/>
                  </a:lnTo>
                  <a:lnTo>
                    <a:pt x="161" y="391"/>
                  </a:lnTo>
                  <a:lnTo>
                    <a:pt x="392" y="391"/>
                  </a:lnTo>
                  <a:lnTo>
                    <a:pt x="432" y="501"/>
                  </a:lnTo>
                  <a:lnTo>
                    <a:pt x="561" y="501"/>
                  </a:lnTo>
                  <a:lnTo>
                    <a:pt x="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8280022" y="1925971"/>
              <a:ext cx="37459" cy="43228"/>
            </a:xfrm>
            <a:custGeom>
              <a:avLst/>
              <a:gdLst/>
              <a:ahLst/>
              <a:cxnLst/>
              <a:rect l="l" t="t" r="r" b="b"/>
              <a:pathLst>
                <a:path w="435" h="502" extrusionOk="0">
                  <a:moveTo>
                    <a:pt x="1" y="0"/>
                  </a:moveTo>
                  <a:lnTo>
                    <a:pt x="1" y="94"/>
                  </a:lnTo>
                  <a:lnTo>
                    <a:pt x="162" y="94"/>
                  </a:lnTo>
                  <a:lnTo>
                    <a:pt x="162" y="501"/>
                  </a:lnTo>
                  <a:lnTo>
                    <a:pt x="282" y="501"/>
                  </a:lnTo>
                  <a:lnTo>
                    <a:pt x="282" y="94"/>
                  </a:lnTo>
                  <a:lnTo>
                    <a:pt x="435" y="94"/>
                  </a:lnTo>
                  <a:lnTo>
                    <a:pt x="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8315155" y="1925971"/>
              <a:ext cx="48309" cy="43228"/>
            </a:xfrm>
            <a:custGeom>
              <a:avLst/>
              <a:gdLst/>
              <a:ahLst/>
              <a:cxnLst/>
              <a:rect l="l" t="t" r="r" b="b"/>
              <a:pathLst>
                <a:path w="561" h="502" extrusionOk="0">
                  <a:moveTo>
                    <a:pt x="282" y="110"/>
                  </a:moveTo>
                  <a:lnTo>
                    <a:pt x="357" y="306"/>
                  </a:lnTo>
                  <a:lnTo>
                    <a:pt x="196" y="306"/>
                  </a:lnTo>
                  <a:lnTo>
                    <a:pt x="282" y="110"/>
                  </a:lnTo>
                  <a:close/>
                  <a:moveTo>
                    <a:pt x="222" y="0"/>
                  </a:moveTo>
                  <a:lnTo>
                    <a:pt x="0" y="501"/>
                  </a:lnTo>
                  <a:lnTo>
                    <a:pt x="121" y="501"/>
                  </a:lnTo>
                  <a:lnTo>
                    <a:pt x="161" y="391"/>
                  </a:lnTo>
                  <a:lnTo>
                    <a:pt x="392" y="391"/>
                  </a:lnTo>
                  <a:lnTo>
                    <a:pt x="442" y="501"/>
                  </a:lnTo>
                  <a:lnTo>
                    <a:pt x="561" y="501"/>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8133204" y="1809119"/>
              <a:ext cx="289596" cy="366839"/>
            </a:xfrm>
            <a:custGeom>
              <a:avLst/>
              <a:gdLst/>
              <a:ahLst/>
              <a:cxnLst/>
              <a:rect l="l" t="t" r="r" b="b"/>
              <a:pathLst>
                <a:path w="3363" h="4260" extrusionOk="0">
                  <a:moveTo>
                    <a:pt x="3319" y="41"/>
                  </a:moveTo>
                  <a:lnTo>
                    <a:pt x="3319" y="4217"/>
                  </a:lnTo>
                  <a:lnTo>
                    <a:pt x="34" y="4217"/>
                  </a:lnTo>
                  <a:lnTo>
                    <a:pt x="34" y="41"/>
                  </a:lnTo>
                  <a:close/>
                  <a:moveTo>
                    <a:pt x="1" y="0"/>
                  </a:moveTo>
                  <a:lnTo>
                    <a:pt x="1" y="4260"/>
                  </a:lnTo>
                  <a:lnTo>
                    <a:pt x="3362" y="4260"/>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8193912" y="1992448"/>
              <a:ext cx="15328" cy="84218"/>
            </a:xfrm>
            <a:custGeom>
              <a:avLst/>
              <a:gdLst/>
              <a:ahLst/>
              <a:cxnLst/>
              <a:rect l="l" t="t" r="r" b="b"/>
              <a:pathLst>
                <a:path w="178" h="978" extrusionOk="0">
                  <a:moveTo>
                    <a:pt x="1" y="0"/>
                  </a:moveTo>
                  <a:lnTo>
                    <a:pt x="1" y="978"/>
                  </a:lnTo>
                  <a:lnTo>
                    <a:pt x="178" y="978"/>
                  </a:lnTo>
                  <a:lnTo>
                    <a:pt x="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8215009" y="2029045"/>
              <a:ext cx="15500" cy="47620"/>
            </a:xfrm>
            <a:custGeom>
              <a:avLst/>
              <a:gdLst/>
              <a:ahLst/>
              <a:cxnLst/>
              <a:rect l="l" t="t" r="r" b="b"/>
              <a:pathLst>
                <a:path w="180" h="553" extrusionOk="0">
                  <a:moveTo>
                    <a:pt x="0" y="1"/>
                  </a:moveTo>
                  <a:lnTo>
                    <a:pt x="0" y="553"/>
                  </a:lnTo>
                  <a:lnTo>
                    <a:pt x="179" y="553"/>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8239206" y="2014320"/>
              <a:ext cx="15328" cy="62345"/>
            </a:xfrm>
            <a:custGeom>
              <a:avLst/>
              <a:gdLst/>
              <a:ahLst/>
              <a:cxnLst/>
              <a:rect l="l" t="t" r="r" b="b"/>
              <a:pathLst>
                <a:path w="178" h="724" extrusionOk="0">
                  <a:moveTo>
                    <a:pt x="0" y="1"/>
                  </a:moveTo>
                  <a:lnTo>
                    <a:pt x="0" y="724"/>
                  </a:lnTo>
                  <a:lnTo>
                    <a:pt x="178" y="724"/>
                  </a:lnTo>
                  <a:lnTo>
                    <a:pt x="1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10">
    <p:spTree>
      <p:nvGrpSpPr>
        <p:cNvPr id="1" name="Shape 394"/>
        <p:cNvGrpSpPr/>
        <p:nvPr/>
      </p:nvGrpSpPr>
      <p:grpSpPr>
        <a:xfrm>
          <a:off x="0" y="0"/>
          <a:ext cx="0" cy="0"/>
          <a:chOff x="0" y="0"/>
          <a:chExt cx="0" cy="0"/>
        </a:xfrm>
      </p:grpSpPr>
      <p:sp>
        <p:nvSpPr>
          <p:cNvPr id="395" name="Google Shape;395;p2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96" name="Google Shape;396;p26"/>
          <p:cNvSpPr txBox="1">
            <a:spLocks noGrp="1"/>
          </p:cNvSpPr>
          <p:nvPr>
            <p:ph type="subTitle" idx="1"/>
          </p:nvPr>
        </p:nvSpPr>
        <p:spPr>
          <a:xfrm>
            <a:off x="1817600" y="1891898"/>
            <a:ext cx="3627300" cy="368700"/>
          </a:xfrm>
          <a:prstGeom prst="rect">
            <a:avLst/>
          </a:prstGeom>
        </p:spPr>
        <p:txBody>
          <a:bodyPr spcFirstLastPara="1" wrap="square" lIns="91425" tIns="91425" rIns="91425" bIns="91425" anchor="t" anchorCtr="0">
            <a:noAutofit/>
          </a:bodyPr>
          <a:lstStyle>
            <a:lvl1pPr marR="23369"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7" name="Google Shape;397;p26"/>
          <p:cNvSpPr txBox="1">
            <a:spLocks noGrp="1"/>
          </p:cNvSpPr>
          <p:nvPr>
            <p:ph type="subTitle" idx="2"/>
          </p:nvPr>
        </p:nvSpPr>
        <p:spPr>
          <a:xfrm>
            <a:off x="1817525" y="2677174"/>
            <a:ext cx="3627300" cy="368700"/>
          </a:xfrm>
          <a:prstGeom prst="rect">
            <a:avLst/>
          </a:prstGeom>
        </p:spPr>
        <p:txBody>
          <a:bodyPr spcFirstLastPara="1" wrap="square" lIns="91425" tIns="91425" rIns="91425" bIns="91425" anchor="t" anchorCtr="0">
            <a:noAutofit/>
          </a:bodyPr>
          <a:lstStyle>
            <a:lvl1pPr marR="16427"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8" name="Google Shape;398;p26"/>
          <p:cNvSpPr txBox="1">
            <a:spLocks noGrp="1"/>
          </p:cNvSpPr>
          <p:nvPr>
            <p:ph type="subTitle" idx="3"/>
          </p:nvPr>
        </p:nvSpPr>
        <p:spPr>
          <a:xfrm>
            <a:off x="1817450" y="3462450"/>
            <a:ext cx="3627300" cy="368700"/>
          </a:xfrm>
          <a:prstGeom prst="rect">
            <a:avLst/>
          </a:prstGeom>
        </p:spPr>
        <p:txBody>
          <a:bodyPr spcFirstLastPara="1" wrap="square" lIns="91425" tIns="91425" rIns="91425" bIns="91425" anchor="t" anchorCtr="0">
            <a:noAutofit/>
          </a:bodyPr>
          <a:lstStyle>
            <a:lvl1pPr marR="23369"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9" name="Google Shape;399;p26"/>
          <p:cNvSpPr txBox="1">
            <a:spLocks noGrp="1"/>
          </p:cNvSpPr>
          <p:nvPr>
            <p:ph type="subTitle" idx="4"/>
          </p:nvPr>
        </p:nvSpPr>
        <p:spPr>
          <a:xfrm>
            <a:off x="1817300" y="4234675"/>
            <a:ext cx="3627300" cy="368700"/>
          </a:xfrm>
          <a:prstGeom prst="rect">
            <a:avLst/>
          </a:prstGeom>
        </p:spPr>
        <p:txBody>
          <a:bodyPr spcFirstLastPara="1" wrap="square" lIns="91425" tIns="91425" rIns="91425" bIns="91425" anchor="t" anchorCtr="0">
            <a:noAutofit/>
          </a:bodyPr>
          <a:lstStyle>
            <a:lvl1pPr marR="73577"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0" name="Google Shape;400;p26"/>
          <p:cNvSpPr txBox="1">
            <a:spLocks noGrp="1"/>
          </p:cNvSpPr>
          <p:nvPr>
            <p:ph type="subTitle" idx="5"/>
          </p:nvPr>
        </p:nvSpPr>
        <p:spPr>
          <a:xfrm>
            <a:off x="1817353" y="1528103"/>
            <a:ext cx="36273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1" name="Google Shape;401;p26"/>
          <p:cNvSpPr txBox="1">
            <a:spLocks noGrp="1"/>
          </p:cNvSpPr>
          <p:nvPr>
            <p:ph type="subTitle" idx="6"/>
          </p:nvPr>
        </p:nvSpPr>
        <p:spPr>
          <a:xfrm>
            <a:off x="1817175" y="2313380"/>
            <a:ext cx="36273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2" name="Google Shape;402;p26"/>
          <p:cNvSpPr txBox="1">
            <a:spLocks noGrp="1"/>
          </p:cNvSpPr>
          <p:nvPr>
            <p:ph type="subTitle" idx="7"/>
          </p:nvPr>
        </p:nvSpPr>
        <p:spPr>
          <a:xfrm>
            <a:off x="1817353" y="3085606"/>
            <a:ext cx="36273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3" name="Google Shape;403;p26"/>
          <p:cNvSpPr txBox="1">
            <a:spLocks noGrp="1"/>
          </p:cNvSpPr>
          <p:nvPr>
            <p:ph type="subTitle" idx="8"/>
          </p:nvPr>
        </p:nvSpPr>
        <p:spPr>
          <a:xfrm>
            <a:off x="1817175" y="3857832"/>
            <a:ext cx="36273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4" name="Google Shape;404;p26"/>
          <p:cNvSpPr/>
          <p:nvPr/>
        </p:nvSpPr>
        <p:spPr>
          <a:xfrm rot="-2700000" flipH="1">
            <a:off x="7788310" y="7063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flipH="1">
            <a:off x="8506219" y="45577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6"/>
          <p:cNvGrpSpPr/>
          <p:nvPr/>
        </p:nvGrpSpPr>
        <p:grpSpPr>
          <a:xfrm flipH="1">
            <a:off x="8276142" y="285607"/>
            <a:ext cx="464200" cy="448819"/>
            <a:chOff x="1620923" y="4468283"/>
            <a:chExt cx="314073" cy="303667"/>
          </a:xfrm>
        </p:grpSpPr>
        <p:sp>
          <p:nvSpPr>
            <p:cNvPr id="407" name="Google Shape;407;p26"/>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26"/>
          <p:cNvSpPr/>
          <p:nvPr/>
        </p:nvSpPr>
        <p:spPr>
          <a:xfrm rot="-2700000" flipH="1">
            <a:off x="438439" y="433039"/>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239470" y="3727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26"/>
          <p:cNvGrpSpPr/>
          <p:nvPr/>
        </p:nvGrpSpPr>
        <p:grpSpPr>
          <a:xfrm>
            <a:off x="340704" y="4608609"/>
            <a:ext cx="853559" cy="283602"/>
            <a:chOff x="2990941" y="3799255"/>
            <a:chExt cx="577510" cy="191882"/>
          </a:xfrm>
        </p:grpSpPr>
        <p:sp>
          <p:nvSpPr>
            <p:cNvPr id="413" name="Google Shape;413;p26"/>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6"/>
          <p:cNvGrpSpPr/>
          <p:nvPr/>
        </p:nvGrpSpPr>
        <p:grpSpPr>
          <a:xfrm>
            <a:off x="8265870" y="4047080"/>
            <a:ext cx="484756" cy="355353"/>
            <a:chOff x="6525370" y="783055"/>
            <a:chExt cx="484756" cy="355353"/>
          </a:xfrm>
        </p:grpSpPr>
        <p:sp>
          <p:nvSpPr>
            <p:cNvPr id="416" name="Google Shape;416;p26"/>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6"/>
          <p:cNvSpPr/>
          <p:nvPr/>
        </p:nvSpPr>
        <p:spPr>
          <a:xfrm rot="-4487949">
            <a:off x="793149" y="203574"/>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rot="5400000">
            <a:off x="-1164375" y="1941675"/>
            <a:ext cx="1770000" cy="1770000"/>
          </a:xfrm>
          <a:prstGeom prst="blockArc">
            <a:avLst>
              <a:gd name="adj1" fmla="val 10800000"/>
              <a:gd name="adj2" fmla="val 21451846"/>
              <a:gd name="adj3" fmla="val 13151"/>
            </a:avLst>
          </a:prstGeom>
          <a:gradFill>
            <a:gsLst>
              <a:gs pos="0">
                <a:schemeClr val="accent1"/>
              </a:gs>
              <a:gs pos="40000">
                <a:srgbClr val="BBACF0"/>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420"/>
        <p:cNvGrpSpPr/>
        <p:nvPr/>
      </p:nvGrpSpPr>
      <p:grpSpPr>
        <a:xfrm>
          <a:off x="0" y="0"/>
          <a:ext cx="0" cy="0"/>
          <a:chOff x="0" y="0"/>
          <a:chExt cx="0" cy="0"/>
        </a:xfrm>
      </p:grpSpPr>
      <p:sp>
        <p:nvSpPr>
          <p:cNvPr id="421" name="Google Shape;421;p27"/>
          <p:cNvSpPr txBox="1">
            <a:spLocks noGrp="1"/>
          </p:cNvSpPr>
          <p:nvPr>
            <p:ph type="title"/>
          </p:nvPr>
        </p:nvSpPr>
        <p:spPr>
          <a:xfrm>
            <a:off x="1504400" y="1573088"/>
            <a:ext cx="2451900" cy="110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422" name="Google Shape;422;p27"/>
          <p:cNvSpPr txBox="1">
            <a:spLocks noGrp="1"/>
          </p:cNvSpPr>
          <p:nvPr>
            <p:ph type="subTitle" idx="1"/>
          </p:nvPr>
        </p:nvSpPr>
        <p:spPr>
          <a:xfrm>
            <a:off x="1504400" y="2603513"/>
            <a:ext cx="2451900" cy="96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23" name="Google Shape;423;p27"/>
          <p:cNvSpPr/>
          <p:nvPr/>
        </p:nvSpPr>
        <p:spPr>
          <a:xfrm rot="-2700000">
            <a:off x="446773" y="936930"/>
            <a:ext cx="532653" cy="53029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rot="-5400000" flipH="1">
            <a:off x="7981333" y="76065"/>
            <a:ext cx="1238732" cy="1086605"/>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rot="-2700000">
            <a:off x="473163" y="4062810"/>
            <a:ext cx="604933" cy="60225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flipH="1">
            <a:off x="8521245" y="2377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rot="2700000" flipH="1">
            <a:off x="7489908" y="246745"/>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rot="2700000" flipH="1">
            <a:off x="8586583" y="1643920"/>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rot="2700493" flipH="1">
            <a:off x="6760728" y="35931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rot="2700359" flipH="1">
            <a:off x="6438333" y="16673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rot="-2700000">
            <a:off x="8063454" y="3903144"/>
            <a:ext cx="925694" cy="92159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2">
                  <a:alpha val="21140"/>
                </a:schemeClr>
              </a:gs>
              <a:gs pos="100000">
                <a:schemeClr val="dk2">
                  <a:alpha val="21140"/>
                </a:scheme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27"/>
          <p:cNvGrpSpPr/>
          <p:nvPr/>
        </p:nvGrpSpPr>
        <p:grpSpPr>
          <a:xfrm>
            <a:off x="8184170" y="4634792"/>
            <a:ext cx="484756" cy="355353"/>
            <a:chOff x="6525370" y="783055"/>
            <a:chExt cx="484756" cy="355353"/>
          </a:xfrm>
        </p:grpSpPr>
        <p:sp>
          <p:nvSpPr>
            <p:cNvPr id="433" name="Google Shape;433;p27"/>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435"/>
        <p:cNvGrpSpPr/>
        <p:nvPr/>
      </p:nvGrpSpPr>
      <p:grpSpPr>
        <a:xfrm>
          <a:off x="0" y="0"/>
          <a:ext cx="0" cy="0"/>
          <a:chOff x="0" y="0"/>
          <a:chExt cx="0" cy="0"/>
        </a:xfrm>
      </p:grpSpPr>
      <p:sp>
        <p:nvSpPr>
          <p:cNvPr id="436" name="Google Shape;436;p28"/>
          <p:cNvSpPr txBox="1">
            <a:spLocks noGrp="1"/>
          </p:cNvSpPr>
          <p:nvPr>
            <p:ph type="title"/>
          </p:nvPr>
        </p:nvSpPr>
        <p:spPr>
          <a:xfrm>
            <a:off x="4572000" y="1010325"/>
            <a:ext cx="3852000" cy="65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437" name="Google Shape;437;p28"/>
          <p:cNvSpPr txBox="1">
            <a:spLocks noGrp="1"/>
          </p:cNvSpPr>
          <p:nvPr>
            <p:ph type="subTitle" idx="1"/>
          </p:nvPr>
        </p:nvSpPr>
        <p:spPr>
          <a:xfrm>
            <a:off x="4572000" y="1597290"/>
            <a:ext cx="3852000" cy="25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38" name="Google Shape;438;p28"/>
          <p:cNvSpPr/>
          <p:nvPr/>
        </p:nvSpPr>
        <p:spPr>
          <a:xfrm rot="10800000">
            <a:off x="7637685" y="-4"/>
            <a:ext cx="1506317" cy="1321328"/>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rot="2700000">
            <a:off x="8090537" y="4020687"/>
            <a:ext cx="666948" cy="66399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329470" y="2377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28"/>
          <p:cNvGrpSpPr/>
          <p:nvPr/>
        </p:nvGrpSpPr>
        <p:grpSpPr>
          <a:xfrm>
            <a:off x="329466" y="4329682"/>
            <a:ext cx="464200" cy="448819"/>
            <a:chOff x="1620923" y="4468283"/>
            <a:chExt cx="314073" cy="303667"/>
          </a:xfrm>
        </p:grpSpPr>
        <p:sp>
          <p:nvSpPr>
            <p:cNvPr id="442" name="Google Shape;442;p28"/>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28"/>
          <p:cNvSpPr/>
          <p:nvPr/>
        </p:nvSpPr>
        <p:spPr>
          <a:xfrm>
            <a:off x="8424008" y="4451356"/>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2700493">
            <a:off x="338049" y="903492"/>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rot="-2700359">
            <a:off x="500419" y="710911"/>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448"/>
        <p:cNvGrpSpPr/>
        <p:nvPr/>
      </p:nvGrpSpPr>
      <p:grpSpPr>
        <a:xfrm>
          <a:off x="0" y="0"/>
          <a:ext cx="0" cy="0"/>
          <a:chOff x="0" y="0"/>
          <a:chExt cx="0" cy="0"/>
        </a:xfrm>
      </p:grpSpPr>
      <p:sp>
        <p:nvSpPr>
          <p:cNvPr id="449" name="Google Shape;449;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0" name="Google Shape;450;p29"/>
          <p:cNvSpPr txBox="1">
            <a:spLocks noGrp="1"/>
          </p:cNvSpPr>
          <p:nvPr>
            <p:ph type="subTitle" idx="1"/>
          </p:nvPr>
        </p:nvSpPr>
        <p:spPr>
          <a:xfrm>
            <a:off x="1649013" y="3871948"/>
            <a:ext cx="26664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51" name="Google Shape;451;p29"/>
          <p:cNvSpPr txBox="1">
            <a:spLocks noGrp="1"/>
          </p:cNvSpPr>
          <p:nvPr>
            <p:ph type="subTitle" idx="2"/>
          </p:nvPr>
        </p:nvSpPr>
        <p:spPr>
          <a:xfrm>
            <a:off x="4828598" y="3871948"/>
            <a:ext cx="26664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52" name="Google Shape;452;p29"/>
          <p:cNvSpPr txBox="1">
            <a:spLocks noGrp="1"/>
          </p:cNvSpPr>
          <p:nvPr>
            <p:ph type="subTitle" idx="3"/>
          </p:nvPr>
        </p:nvSpPr>
        <p:spPr>
          <a:xfrm>
            <a:off x="1649013" y="3504737"/>
            <a:ext cx="26664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3" name="Google Shape;453;p29"/>
          <p:cNvSpPr txBox="1">
            <a:spLocks noGrp="1"/>
          </p:cNvSpPr>
          <p:nvPr>
            <p:ph type="subTitle" idx="4"/>
          </p:nvPr>
        </p:nvSpPr>
        <p:spPr>
          <a:xfrm>
            <a:off x="4828598" y="3504737"/>
            <a:ext cx="26664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4" name="Google Shape;454;p29"/>
          <p:cNvSpPr/>
          <p:nvPr/>
        </p:nvSpPr>
        <p:spPr>
          <a:xfrm rot="2700000">
            <a:off x="7954919" y="3717224"/>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8548820" y="457274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rot="-2700000" flipH="1">
            <a:off x="133014" y="399573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29"/>
          <p:cNvGrpSpPr/>
          <p:nvPr/>
        </p:nvGrpSpPr>
        <p:grpSpPr>
          <a:xfrm flipH="1">
            <a:off x="708325" y="4508134"/>
            <a:ext cx="853559" cy="283602"/>
            <a:chOff x="2990941" y="3799255"/>
            <a:chExt cx="577510" cy="191882"/>
          </a:xfrm>
        </p:grpSpPr>
        <p:sp>
          <p:nvSpPr>
            <p:cNvPr id="458" name="Google Shape;458;p29"/>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29"/>
          <p:cNvSpPr/>
          <p:nvPr/>
        </p:nvSpPr>
        <p:spPr>
          <a:xfrm rot="-2700000">
            <a:off x="8539772" y="2749557"/>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29"/>
          <p:cNvGrpSpPr/>
          <p:nvPr/>
        </p:nvGrpSpPr>
        <p:grpSpPr>
          <a:xfrm>
            <a:off x="8261295" y="423005"/>
            <a:ext cx="484756" cy="355352"/>
            <a:chOff x="8261295" y="423005"/>
            <a:chExt cx="484756" cy="355352"/>
          </a:xfrm>
        </p:grpSpPr>
        <p:sp>
          <p:nvSpPr>
            <p:cNvPr id="462" name="Google Shape;462;p29"/>
            <p:cNvSpPr/>
            <p:nvPr/>
          </p:nvSpPr>
          <p:spPr>
            <a:xfrm rot="-2700493">
              <a:off x="8280149" y="66791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rot="-2700359">
              <a:off x="8442519" y="47533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rot="4487949" flipH="1">
            <a:off x="313066" y="4192949"/>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rot="5400000">
            <a:off x="-103256" y="109790"/>
            <a:ext cx="1787823" cy="1568242"/>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9"/>
          <p:cNvGrpSpPr/>
          <p:nvPr/>
        </p:nvGrpSpPr>
        <p:grpSpPr>
          <a:xfrm>
            <a:off x="228345" y="465405"/>
            <a:ext cx="484756" cy="355353"/>
            <a:chOff x="6525370" y="783055"/>
            <a:chExt cx="484756" cy="355353"/>
          </a:xfrm>
        </p:grpSpPr>
        <p:sp>
          <p:nvSpPr>
            <p:cNvPr id="467" name="Google Shape;467;p29"/>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CUSTOM_7_1">
    <p:spTree>
      <p:nvGrpSpPr>
        <p:cNvPr id="1" name="Shape 469"/>
        <p:cNvGrpSpPr/>
        <p:nvPr/>
      </p:nvGrpSpPr>
      <p:grpSpPr>
        <a:xfrm>
          <a:off x="0" y="0"/>
          <a:ext cx="0" cy="0"/>
          <a:chOff x="0" y="0"/>
          <a:chExt cx="0" cy="0"/>
        </a:xfrm>
      </p:grpSpPr>
      <p:sp>
        <p:nvSpPr>
          <p:cNvPr id="470" name="Google Shape;470;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30"/>
          <p:cNvSpPr txBox="1">
            <a:spLocks noGrp="1"/>
          </p:cNvSpPr>
          <p:nvPr>
            <p:ph type="subTitle" idx="1"/>
          </p:nvPr>
        </p:nvSpPr>
        <p:spPr>
          <a:xfrm>
            <a:off x="989425" y="3466050"/>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72" name="Google Shape;472;p30"/>
          <p:cNvSpPr txBox="1">
            <a:spLocks noGrp="1"/>
          </p:cNvSpPr>
          <p:nvPr>
            <p:ph type="subTitle" idx="2"/>
          </p:nvPr>
        </p:nvSpPr>
        <p:spPr>
          <a:xfrm>
            <a:off x="6301327" y="3466050"/>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73" name="Google Shape;473;p30"/>
          <p:cNvSpPr txBox="1">
            <a:spLocks noGrp="1"/>
          </p:cNvSpPr>
          <p:nvPr>
            <p:ph type="subTitle" idx="3"/>
          </p:nvPr>
        </p:nvSpPr>
        <p:spPr>
          <a:xfrm>
            <a:off x="3645376" y="3466050"/>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74" name="Google Shape;474;p30"/>
          <p:cNvSpPr txBox="1">
            <a:spLocks noGrp="1"/>
          </p:cNvSpPr>
          <p:nvPr>
            <p:ph type="subTitle" idx="4"/>
          </p:nvPr>
        </p:nvSpPr>
        <p:spPr>
          <a:xfrm>
            <a:off x="958366" y="3112739"/>
            <a:ext cx="19218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5" name="Google Shape;475;p30"/>
          <p:cNvSpPr txBox="1">
            <a:spLocks noGrp="1"/>
          </p:cNvSpPr>
          <p:nvPr>
            <p:ph type="subTitle" idx="5"/>
          </p:nvPr>
        </p:nvSpPr>
        <p:spPr>
          <a:xfrm>
            <a:off x="3614313" y="3112739"/>
            <a:ext cx="19218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6" name="Google Shape;476;p30"/>
          <p:cNvSpPr txBox="1">
            <a:spLocks noGrp="1"/>
          </p:cNvSpPr>
          <p:nvPr>
            <p:ph type="subTitle" idx="6"/>
          </p:nvPr>
        </p:nvSpPr>
        <p:spPr>
          <a:xfrm>
            <a:off x="6270259" y="3112739"/>
            <a:ext cx="19218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1800">
                <a:latin typeface="Krona One"/>
                <a:ea typeface="Krona One"/>
                <a:cs typeface="Krona One"/>
                <a:sym typeface="Kron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7" name="Google Shape;477;p30"/>
          <p:cNvSpPr/>
          <p:nvPr/>
        </p:nvSpPr>
        <p:spPr>
          <a:xfrm rot="10800000">
            <a:off x="7924831" y="5289"/>
            <a:ext cx="1219181" cy="1069433"/>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0"/>
          <p:cNvGrpSpPr/>
          <p:nvPr/>
        </p:nvGrpSpPr>
        <p:grpSpPr>
          <a:xfrm flipH="1">
            <a:off x="8302307" y="4398657"/>
            <a:ext cx="464200" cy="448819"/>
            <a:chOff x="1620923" y="4468283"/>
            <a:chExt cx="314073" cy="303667"/>
          </a:xfrm>
        </p:grpSpPr>
        <p:sp>
          <p:nvSpPr>
            <p:cNvPr id="479" name="Google Shape;479;p30"/>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0"/>
          <p:cNvSpPr/>
          <p:nvPr/>
        </p:nvSpPr>
        <p:spPr>
          <a:xfrm>
            <a:off x="313085" y="4516669"/>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0"/>
          <p:cNvGrpSpPr/>
          <p:nvPr/>
        </p:nvGrpSpPr>
        <p:grpSpPr>
          <a:xfrm>
            <a:off x="8492772" y="184655"/>
            <a:ext cx="484756" cy="355353"/>
            <a:chOff x="6525370" y="783055"/>
            <a:chExt cx="484756" cy="355353"/>
          </a:xfrm>
        </p:grpSpPr>
        <p:sp>
          <p:nvSpPr>
            <p:cNvPr id="484" name="Google Shape;484;p30"/>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0"/>
          <p:cNvSpPr/>
          <p:nvPr/>
        </p:nvSpPr>
        <p:spPr>
          <a:xfrm rot="2700000" flipH="1">
            <a:off x="222147" y="464790"/>
            <a:ext cx="689980" cy="68692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alpha val="21140"/>
                </a:schemeClr>
              </a:gs>
              <a:gs pos="100000">
                <a:srgbClr val="FFFFFF">
                  <a:alpha val="0"/>
                  <a:alpha val="2114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flipH="1">
            <a:off x="8528030" y="1017588"/>
            <a:ext cx="371975" cy="371975"/>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30"/>
          <p:cNvGrpSpPr/>
          <p:nvPr/>
        </p:nvGrpSpPr>
        <p:grpSpPr>
          <a:xfrm flipH="1">
            <a:off x="496140" y="398209"/>
            <a:ext cx="853559" cy="283602"/>
            <a:chOff x="2990941" y="3799255"/>
            <a:chExt cx="577510" cy="191882"/>
          </a:xfrm>
        </p:grpSpPr>
        <p:sp>
          <p:nvSpPr>
            <p:cNvPr id="489" name="Google Shape;489;p30"/>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0"/>
          <p:cNvSpPr/>
          <p:nvPr/>
        </p:nvSpPr>
        <p:spPr>
          <a:xfrm flipH="1">
            <a:off x="933725" y="4603365"/>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492"/>
        <p:cNvGrpSpPr/>
        <p:nvPr/>
      </p:nvGrpSpPr>
      <p:grpSpPr>
        <a:xfrm>
          <a:off x="0" y="0"/>
          <a:ext cx="0" cy="0"/>
          <a:chOff x="0" y="0"/>
          <a:chExt cx="0" cy="0"/>
        </a:xfrm>
      </p:grpSpPr>
      <p:sp>
        <p:nvSpPr>
          <p:cNvPr id="493" name="Google Shape;493;p31"/>
          <p:cNvSpPr txBox="1">
            <a:spLocks noGrp="1"/>
          </p:cNvSpPr>
          <p:nvPr>
            <p:ph type="subTitle" idx="1"/>
          </p:nvPr>
        </p:nvSpPr>
        <p:spPr>
          <a:xfrm>
            <a:off x="4572000" y="1722575"/>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4" name="Google Shape;494;p31"/>
          <p:cNvSpPr txBox="1">
            <a:spLocks noGrp="1"/>
          </p:cNvSpPr>
          <p:nvPr>
            <p:ph type="ctrTitle"/>
          </p:nvPr>
        </p:nvSpPr>
        <p:spPr>
          <a:xfrm flipH="1">
            <a:off x="4578350" y="887075"/>
            <a:ext cx="3852000" cy="83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95" name="Google Shape;495;p31"/>
          <p:cNvSpPr txBox="1"/>
          <p:nvPr/>
        </p:nvSpPr>
        <p:spPr>
          <a:xfrm>
            <a:off x="4925400" y="3385975"/>
            <a:ext cx="32070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100">
                <a:solidFill>
                  <a:schemeClr val="dk1"/>
                </a:solidFill>
                <a:latin typeface="Lato"/>
                <a:ea typeface="Lato"/>
                <a:cs typeface="Lato"/>
                <a:sym typeface="Lato"/>
              </a:rPr>
              <a:t>CREDITS: This presentation template was created by </a:t>
            </a:r>
            <a:r>
              <a:rPr lang="en" sz="11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b="1">
                <a:solidFill>
                  <a:schemeClr val="dk1"/>
                </a:solidFill>
                <a:latin typeface="Lato"/>
                <a:ea typeface="Lato"/>
                <a:cs typeface="Lato"/>
                <a:sym typeface="Lato"/>
              </a:rPr>
              <a:t>,</a:t>
            </a:r>
            <a:r>
              <a:rPr lang="en" sz="1100">
                <a:solidFill>
                  <a:schemeClr val="dk1"/>
                </a:solidFill>
                <a:latin typeface="Lato"/>
                <a:ea typeface="Lato"/>
                <a:cs typeface="Lato"/>
                <a:sym typeface="Lato"/>
              </a:rPr>
              <a:t> and includes icons by </a:t>
            </a:r>
            <a:r>
              <a:rPr lang="en" sz="11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a:solidFill>
                  <a:schemeClr val="dk1"/>
                </a:solidFill>
                <a:latin typeface="Lato"/>
                <a:ea typeface="Lato"/>
                <a:cs typeface="Lato"/>
                <a:sym typeface="Lato"/>
              </a:rPr>
              <a:t>, and infographics &amp; images by </a:t>
            </a:r>
            <a:r>
              <a:rPr lang="en" sz="11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100">
                <a:solidFill>
                  <a:schemeClr val="dk1"/>
                </a:solidFill>
                <a:latin typeface="Lato"/>
                <a:ea typeface="Lato"/>
                <a:cs typeface="Lato"/>
                <a:sym typeface="Lato"/>
              </a:rPr>
              <a:t> </a:t>
            </a:r>
            <a:endParaRPr sz="1100">
              <a:solidFill>
                <a:schemeClr val="dk1"/>
              </a:solidFill>
              <a:latin typeface="Lato"/>
              <a:ea typeface="Lato"/>
              <a:cs typeface="Lato"/>
              <a:sym typeface="Lato"/>
            </a:endParaRPr>
          </a:p>
        </p:txBody>
      </p:sp>
      <p:sp>
        <p:nvSpPr>
          <p:cNvPr id="496" name="Google Shape;496;p31"/>
          <p:cNvSpPr/>
          <p:nvPr/>
        </p:nvSpPr>
        <p:spPr>
          <a:xfrm>
            <a:off x="0" y="3455144"/>
            <a:ext cx="1924779" cy="1688357"/>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832545" y="439864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1"/>
          <p:cNvGrpSpPr/>
          <p:nvPr/>
        </p:nvGrpSpPr>
        <p:grpSpPr>
          <a:xfrm>
            <a:off x="180666" y="2035007"/>
            <a:ext cx="464200" cy="448819"/>
            <a:chOff x="1620923" y="4468283"/>
            <a:chExt cx="314073" cy="303667"/>
          </a:xfrm>
        </p:grpSpPr>
        <p:sp>
          <p:nvSpPr>
            <p:cNvPr id="499" name="Google Shape;499;p31"/>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31"/>
          <p:cNvSpPr/>
          <p:nvPr/>
        </p:nvSpPr>
        <p:spPr>
          <a:xfrm rot="2700000">
            <a:off x="7912769" y="395398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1"/>
          <p:cNvGrpSpPr/>
          <p:nvPr/>
        </p:nvGrpSpPr>
        <p:grpSpPr>
          <a:xfrm>
            <a:off x="7519929" y="327859"/>
            <a:ext cx="853559" cy="283602"/>
            <a:chOff x="2990941" y="3799255"/>
            <a:chExt cx="577510" cy="191882"/>
          </a:xfrm>
        </p:grpSpPr>
        <p:sp>
          <p:nvSpPr>
            <p:cNvPr id="504" name="Google Shape;504;p31"/>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1"/>
          <p:cNvGrpSpPr/>
          <p:nvPr/>
        </p:nvGrpSpPr>
        <p:grpSpPr>
          <a:xfrm>
            <a:off x="3895745" y="256105"/>
            <a:ext cx="484756" cy="355352"/>
            <a:chOff x="8261295" y="423005"/>
            <a:chExt cx="484756" cy="355352"/>
          </a:xfrm>
        </p:grpSpPr>
        <p:sp>
          <p:nvSpPr>
            <p:cNvPr id="507" name="Google Shape;507;p31"/>
            <p:cNvSpPr/>
            <p:nvPr/>
          </p:nvSpPr>
          <p:spPr>
            <a:xfrm rot="-2700493">
              <a:off x="8280149" y="66791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rot="-2700359">
              <a:off x="8442519" y="47533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31"/>
          <p:cNvSpPr/>
          <p:nvPr/>
        </p:nvSpPr>
        <p:spPr>
          <a:xfrm rot="-4487949">
            <a:off x="8507774" y="301374"/>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rot="2700000">
            <a:off x="8403739" y="3200389"/>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dk2"/>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
        <p:nvSpPr>
          <p:cNvPr id="35" name="Google Shape;35;p4"/>
          <p:cNvSpPr/>
          <p:nvPr/>
        </p:nvSpPr>
        <p:spPr>
          <a:xfrm rot="-5400000" flipH="1">
            <a:off x="7465969" y="109790"/>
            <a:ext cx="1787823" cy="1568242"/>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flipH="1">
            <a:off x="8379807" y="6695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4"/>
          <p:cNvGrpSpPr/>
          <p:nvPr/>
        </p:nvGrpSpPr>
        <p:grpSpPr>
          <a:xfrm>
            <a:off x="247266" y="4509107"/>
            <a:ext cx="464200" cy="448819"/>
            <a:chOff x="1620923" y="4468283"/>
            <a:chExt cx="314073" cy="303667"/>
          </a:xfrm>
        </p:grpSpPr>
        <p:sp>
          <p:nvSpPr>
            <p:cNvPr id="38" name="Google Shape;38;p4"/>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p:nvPr/>
        </p:nvSpPr>
        <p:spPr>
          <a:xfrm rot="-2700493">
            <a:off x="255849" y="392542"/>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2700359">
            <a:off x="418219" y="199961"/>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1"/>
            </a:gs>
            <a:gs pos="100000">
              <a:schemeClr val="dk2"/>
            </a:gs>
          </a:gsLst>
          <a:lin ang="16198662" scaled="0"/>
        </a:gradFill>
        <a:effectLst/>
      </p:bgPr>
    </p:bg>
    <p:spTree>
      <p:nvGrpSpPr>
        <p:cNvPr id="1" name="Shape 511"/>
        <p:cNvGrpSpPr/>
        <p:nvPr/>
      </p:nvGrpSpPr>
      <p:grpSpPr>
        <a:xfrm>
          <a:off x="0" y="0"/>
          <a:ext cx="0" cy="0"/>
          <a:chOff x="0" y="0"/>
          <a:chExt cx="0" cy="0"/>
        </a:xfrm>
      </p:grpSpPr>
      <p:sp>
        <p:nvSpPr>
          <p:cNvPr id="512" name="Google Shape;512;p32"/>
          <p:cNvSpPr/>
          <p:nvPr/>
        </p:nvSpPr>
        <p:spPr>
          <a:xfrm flipH="1">
            <a:off x="7924829" y="4074054"/>
            <a:ext cx="1219181" cy="1069433"/>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2"/>
          <p:cNvGrpSpPr/>
          <p:nvPr/>
        </p:nvGrpSpPr>
        <p:grpSpPr>
          <a:xfrm>
            <a:off x="377508" y="4398657"/>
            <a:ext cx="464200" cy="448819"/>
            <a:chOff x="1620923" y="4468283"/>
            <a:chExt cx="314073" cy="303667"/>
          </a:xfrm>
        </p:grpSpPr>
        <p:sp>
          <p:nvSpPr>
            <p:cNvPr id="514" name="Google Shape;514;p32"/>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32"/>
          <p:cNvSpPr/>
          <p:nvPr/>
        </p:nvSpPr>
        <p:spPr>
          <a:xfrm flipH="1">
            <a:off x="891024" y="256394"/>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32"/>
          <p:cNvGrpSpPr/>
          <p:nvPr/>
        </p:nvGrpSpPr>
        <p:grpSpPr>
          <a:xfrm rot="10800000" flipH="1">
            <a:off x="8492770" y="4608770"/>
            <a:ext cx="484756" cy="355353"/>
            <a:chOff x="6525370" y="783055"/>
            <a:chExt cx="484756" cy="355353"/>
          </a:xfrm>
        </p:grpSpPr>
        <p:sp>
          <p:nvSpPr>
            <p:cNvPr id="519" name="Google Shape;519;p32"/>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2"/>
          <p:cNvSpPr/>
          <p:nvPr/>
        </p:nvSpPr>
        <p:spPr>
          <a:xfrm rot="-2700000">
            <a:off x="8113938" y="278340"/>
            <a:ext cx="689980" cy="68692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alpha val="21140"/>
                </a:schemeClr>
              </a:gs>
              <a:gs pos="100000">
                <a:srgbClr val="FFFFFF">
                  <a:alpha val="0"/>
                  <a:alpha val="2114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rot="10800000">
            <a:off x="8528028" y="3759214"/>
            <a:ext cx="371975" cy="371975"/>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2"/>
          <p:cNvGrpSpPr/>
          <p:nvPr/>
        </p:nvGrpSpPr>
        <p:grpSpPr>
          <a:xfrm>
            <a:off x="7633604" y="256409"/>
            <a:ext cx="853559" cy="283602"/>
            <a:chOff x="2990941" y="3799255"/>
            <a:chExt cx="577510" cy="191882"/>
          </a:xfrm>
        </p:grpSpPr>
        <p:sp>
          <p:nvSpPr>
            <p:cNvPr id="524" name="Google Shape;524;p32"/>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32"/>
          <p:cNvSpPr/>
          <p:nvPr/>
        </p:nvSpPr>
        <p:spPr>
          <a:xfrm>
            <a:off x="377508" y="3430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940538" y="1217901"/>
            <a:ext cx="3002088" cy="2628712"/>
          </a:xfrm>
          <a:custGeom>
            <a:avLst/>
            <a:gdLst/>
            <a:ahLst/>
            <a:cxnLst/>
            <a:rect l="l" t="t" r="r" b="b"/>
            <a:pathLst>
              <a:path w="15727" h="13771" extrusionOk="0">
                <a:moveTo>
                  <a:pt x="7861" y="1692"/>
                </a:moveTo>
                <a:cubicBezTo>
                  <a:pt x="8677" y="1692"/>
                  <a:pt x="9505" y="1886"/>
                  <a:pt x="10277" y="2294"/>
                </a:cubicBezTo>
                <a:cubicBezTo>
                  <a:pt x="12816" y="3626"/>
                  <a:pt x="13791" y="6767"/>
                  <a:pt x="12459" y="9305"/>
                </a:cubicBezTo>
                <a:cubicBezTo>
                  <a:pt x="11527" y="11069"/>
                  <a:pt x="9724" y="12079"/>
                  <a:pt x="7858" y="12079"/>
                </a:cubicBezTo>
                <a:cubicBezTo>
                  <a:pt x="7041" y="12079"/>
                  <a:pt x="6212" y="11886"/>
                  <a:pt x="5439" y="11477"/>
                </a:cubicBezTo>
                <a:cubicBezTo>
                  <a:pt x="2903" y="10145"/>
                  <a:pt x="1925" y="7003"/>
                  <a:pt x="3268" y="4467"/>
                </a:cubicBezTo>
                <a:cubicBezTo>
                  <a:pt x="4194" y="2702"/>
                  <a:pt x="5996" y="1692"/>
                  <a:pt x="7861" y="1692"/>
                </a:cubicBezTo>
                <a:close/>
                <a:moveTo>
                  <a:pt x="7872" y="0"/>
                </a:moveTo>
                <a:cubicBezTo>
                  <a:pt x="5397" y="0"/>
                  <a:pt x="3002" y="1336"/>
                  <a:pt x="1772" y="3677"/>
                </a:cubicBezTo>
                <a:cubicBezTo>
                  <a:pt x="0" y="7046"/>
                  <a:pt x="1290" y="11206"/>
                  <a:pt x="4659" y="12980"/>
                </a:cubicBezTo>
                <a:cubicBezTo>
                  <a:pt x="5680" y="13516"/>
                  <a:pt x="6774" y="13770"/>
                  <a:pt x="7853" y="13770"/>
                </a:cubicBezTo>
                <a:cubicBezTo>
                  <a:pt x="10327" y="13770"/>
                  <a:pt x="12719" y="12434"/>
                  <a:pt x="13954" y="10094"/>
                </a:cubicBezTo>
                <a:cubicBezTo>
                  <a:pt x="15727" y="6724"/>
                  <a:pt x="14429" y="2565"/>
                  <a:pt x="11068" y="790"/>
                </a:cubicBezTo>
                <a:cubicBezTo>
                  <a:pt x="10047" y="255"/>
                  <a:pt x="8952" y="0"/>
                  <a:pt x="7872"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2"/>
          <p:cNvGrpSpPr/>
          <p:nvPr/>
        </p:nvGrpSpPr>
        <p:grpSpPr>
          <a:xfrm>
            <a:off x="2798454" y="4301884"/>
            <a:ext cx="853559" cy="283602"/>
            <a:chOff x="2990941" y="3799255"/>
            <a:chExt cx="577510" cy="191882"/>
          </a:xfrm>
        </p:grpSpPr>
        <p:sp>
          <p:nvSpPr>
            <p:cNvPr id="529" name="Google Shape;529;p32"/>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2"/>
          <p:cNvGrpSpPr/>
          <p:nvPr/>
        </p:nvGrpSpPr>
        <p:grpSpPr>
          <a:xfrm>
            <a:off x="2884921" y="1013660"/>
            <a:ext cx="508033" cy="644183"/>
            <a:chOff x="7130360" y="2390795"/>
            <a:chExt cx="289510" cy="367098"/>
          </a:xfrm>
        </p:grpSpPr>
        <p:sp>
          <p:nvSpPr>
            <p:cNvPr id="532" name="Google Shape;532;p32"/>
            <p:cNvSpPr/>
            <p:nvPr/>
          </p:nvSpPr>
          <p:spPr>
            <a:xfrm>
              <a:off x="7132295" y="2392345"/>
              <a:ext cx="285807" cy="364084"/>
            </a:xfrm>
            <a:custGeom>
              <a:avLst/>
              <a:gdLst/>
              <a:ahLst/>
              <a:cxnLst/>
              <a:rect l="l" t="t" r="r" b="b"/>
              <a:pathLst>
                <a:path w="3319" h="4228" extrusionOk="0">
                  <a:moveTo>
                    <a:pt x="0" y="1"/>
                  </a:moveTo>
                  <a:lnTo>
                    <a:pt x="0" y="4228"/>
                  </a:lnTo>
                  <a:lnTo>
                    <a:pt x="3319" y="4228"/>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7158949" y="2433247"/>
              <a:ext cx="116252" cy="19031"/>
            </a:xfrm>
            <a:custGeom>
              <a:avLst/>
              <a:gdLst/>
              <a:ahLst/>
              <a:cxnLst/>
              <a:rect l="l" t="t" r="r" b="b"/>
              <a:pathLst>
                <a:path w="1350" h="221" extrusionOk="0">
                  <a:moveTo>
                    <a:pt x="1" y="0"/>
                  </a:moveTo>
                  <a:lnTo>
                    <a:pt x="1" y="220"/>
                  </a:lnTo>
                  <a:lnTo>
                    <a:pt x="1349" y="220"/>
                  </a:lnTo>
                  <a:lnTo>
                    <a:pt x="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7158949" y="2466055"/>
              <a:ext cx="166714" cy="18514"/>
            </a:xfrm>
            <a:custGeom>
              <a:avLst/>
              <a:gdLst/>
              <a:ahLst/>
              <a:cxnLst/>
              <a:rect l="l" t="t" r="r" b="b"/>
              <a:pathLst>
                <a:path w="1936" h="215" extrusionOk="0">
                  <a:moveTo>
                    <a:pt x="1" y="0"/>
                  </a:moveTo>
                  <a:lnTo>
                    <a:pt x="1" y="214"/>
                  </a:lnTo>
                  <a:lnTo>
                    <a:pt x="1936" y="214"/>
                  </a:lnTo>
                  <a:lnTo>
                    <a:pt x="1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7158949" y="2507130"/>
              <a:ext cx="189361" cy="19031"/>
            </a:xfrm>
            <a:custGeom>
              <a:avLst/>
              <a:gdLst/>
              <a:ahLst/>
              <a:cxnLst/>
              <a:rect l="l" t="t" r="r" b="b"/>
              <a:pathLst>
                <a:path w="2199" h="221" extrusionOk="0">
                  <a:moveTo>
                    <a:pt x="1" y="0"/>
                  </a:moveTo>
                  <a:lnTo>
                    <a:pt x="1" y="220"/>
                  </a:lnTo>
                  <a:lnTo>
                    <a:pt x="2199" y="220"/>
                  </a:lnTo>
                  <a:lnTo>
                    <a:pt x="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7158949" y="2530380"/>
              <a:ext cx="232504" cy="19031"/>
            </a:xfrm>
            <a:custGeom>
              <a:avLst/>
              <a:gdLst/>
              <a:ahLst/>
              <a:cxnLst/>
              <a:rect l="l" t="t" r="r" b="b"/>
              <a:pathLst>
                <a:path w="2700" h="221" extrusionOk="0">
                  <a:moveTo>
                    <a:pt x="1" y="1"/>
                  </a:moveTo>
                  <a:lnTo>
                    <a:pt x="1" y="221"/>
                  </a:lnTo>
                  <a:lnTo>
                    <a:pt x="2700" y="221"/>
                  </a:ln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7158949" y="2683226"/>
              <a:ext cx="232504" cy="5856"/>
            </a:xfrm>
            <a:custGeom>
              <a:avLst/>
              <a:gdLst/>
              <a:ahLst/>
              <a:cxnLst/>
              <a:rect l="l" t="t" r="r" b="b"/>
              <a:pathLst>
                <a:path w="2700" h="68" extrusionOk="0">
                  <a:moveTo>
                    <a:pt x="1" y="0"/>
                  </a:moveTo>
                  <a:lnTo>
                    <a:pt x="1" y="67"/>
                  </a:lnTo>
                  <a:lnTo>
                    <a:pt x="2700" y="67"/>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7158949" y="2694937"/>
              <a:ext cx="225873" cy="5856"/>
            </a:xfrm>
            <a:custGeom>
              <a:avLst/>
              <a:gdLst/>
              <a:ahLst/>
              <a:cxnLst/>
              <a:rect l="l" t="t" r="r" b="b"/>
              <a:pathLst>
                <a:path w="2623" h="68" extrusionOk="0">
                  <a:moveTo>
                    <a:pt x="1" y="1"/>
                  </a:moveTo>
                  <a:lnTo>
                    <a:pt x="1" y="68"/>
                  </a:lnTo>
                  <a:lnTo>
                    <a:pt x="2622" y="68"/>
                  </a:lnTo>
                  <a:lnTo>
                    <a:pt x="2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7158949" y="2706562"/>
              <a:ext cx="232504" cy="6028"/>
            </a:xfrm>
            <a:custGeom>
              <a:avLst/>
              <a:gdLst/>
              <a:ahLst/>
              <a:cxnLst/>
              <a:rect l="l" t="t" r="r" b="b"/>
              <a:pathLst>
                <a:path w="2700" h="70" extrusionOk="0">
                  <a:moveTo>
                    <a:pt x="1" y="0"/>
                  </a:moveTo>
                  <a:lnTo>
                    <a:pt x="1" y="69"/>
                  </a:lnTo>
                  <a:lnTo>
                    <a:pt x="2700" y="69"/>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7158949" y="2730070"/>
              <a:ext cx="232504" cy="6545"/>
            </a:xfrm>
            <a:custGeom>
              <a:avLst/>
              <a:gdLst/>
              <a:ahLst/>
              <a:cxnLst/>
              <a:rect l="l" t="t" r="r" b="b"/>
              <a:pathLst>
                <a:path w="2700" h="76" extrusionOk="0">
                  <a:moveTo>
                    <a:pt x="1" y="0"/>
                  </a:moveTo>
                  <a:lnTo>
                    <a:pt x="1" y="76"/>
                  </a:lnTo>
                  <a:lnTo>
                    <a:pt x="2700" y="76"/>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7130360" y="2390795"/>
              <a:ext cx="289510" cy="367098"/>
            </a:xfrm>
            <a:custGeom>
              <a:avLst/>
              <a:gdLst/>
              <a:ahLst/>
              <a:cxnLst/>
              <a:rect l="l" t="t" r="r" b="b"/>
              <a:pathLst>
                <a:path w="3362" h="4263" extrusionOk="0">
                  <a:moveTo>
                    <a:pt x="3327" y="43"/>
                  </a:moveTo>
                  <a:lnTo>
                    <a:pt x="3327" y="4219"/>
                  </a:lnTo>
                  <a:lnTo>
                    <a:pt x="43" y="4219"/>
                  </a:lnTo>
                  <a:lnTo>
                    <a:pt x="43" y="43"/>
                  </a:lnTo>
                  <a:close/>
                  <a:moveTo>
                    <a:pt x="1" y="0"/>
                  </a:moveTo>
                  <a:lnTo>
                    <a:pt x="1" y="4262"/>
                  </a:lnTo>
                  <a:lnTo>
                    <a:pt x="3362" y="4262"/>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32"/>
          <p:cNvGrpSpPr/>
          <p:nvPr/>
        </p:nvGrpSpPr>
        <p:grpSpPr>
          <a:xfrm>
            <a:off x="1386348" y="1928021"/>
            <a:ext cx="508184" cy="643730"/>
            <a:chOff x="8133204" y="1809119"/>
            <a:chExt cx="289596" cy="366839"/>
          </a:xfrm>
        </p:grpSpPr>
        <p:sp>
          <p:nvSpPr>
            <p:cNvPr id="543" name="Google Shape;543;p32"/>
            <p:cNvSpPr/>
            <p:nvPr/>
          </p:nvSpPr>
          <p:spPr>
            <a:xfrm>
              <a:off x="8134668" y="1811185"/>
              <a:ext cx="285807" cy="363395"/>
            </a:xfrm>
            <a:custGeom>
              <a:avLst/>
              <a:gdLst/>
              <a:ahLst/>
              <a:cxnLst/>
              <a:rect l="l" t="t" r="r" b="b"/>
              <a:pathLst>
                <a:path w="3319" h="4220" extrusionOk="0">
                  <a:moveTo>
                    <a:pt x="0" y="1"/>
                  </a:moveTo>
                  <a:lnTo>
                    <a:pt x="0" y="4220"/>
                  </a:lnTo>
                  <a:lnTo>
                    <a:pt x="3319" y="4220"/>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8161620" y="1852088"/>
              <a:ext cx="159566" cy="18514"/>
            </a:xfrm>
            <a:custGeom>
              <a:avLst/>
              <a:gdLst/>
              <a:ahLst/>
              <a:cxnLst/>
              <a:rect l="l" t="t" r="r" b="b"/>
              <a:pathLst>
                <a:path w="1853" h="215" extrusionOk="0">
                  <a:moveTo>
                    <a:pt x="1" y="0"/>
                  </a:moveTo>
                  <a:lnTo>
                    <a:pt x="1" y="214"/>
                  </a:lnTo>
                  <a:lnTo>
                    <a:pt x="1853" y="214"/>
                  </a:lnTo>
                  <a:lnTo>
                    <a:pt x="18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8161620" y="1884379"/>
              <a:ext cx="228198" cy="18342"/>
            </a:xfrm>
            <a:custGeom>
              <a:avLst/>
              <a:gdLst/>
              <a:ahLst/>
              <a:cxnLst/>
              <a:rect l="l" t="t" r="r" b="b"/>
              <a:pathLst>
                <a:path w="2650" h="213" extrusionOk="0">
                  <a:moveTo>
                    <a:pt x="1" y="0"/>
                  </a:moveTo>
                  <a:lnTo>
                    <a:pt x="1" y="212"/>
                  </a:lnTo>
                  <a:lnTo>
                    <a:pt x="2649" y="212"/>
                  </a:lnTo>
                  <a:lnTo>
                    <a:pt x="26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8161620" y="2101378"/>
              <a:ext cx="231815" cy="6028"/>
            </a:xfrm>
            <a:custGeom>
              <a:avLst/>
              <a:gdLst/>
              <a:ahLst/>
              <a:cxnLst/>
              <a:rect l="l" t="t" r="r" b="b"/>
              <a:pathLst>
                <a:path w="2692" h="70" extrusionOk="0">
                  <a:moveTo>
                    <a:pt x="1" y="0"/>
                  </a:moveTo>
                  <a:lnTo>
                    <a:pt x="1" y="69"/>
                  </a:lnTo>
                  <a:lnTo>
                    <a:pt x="2692" y="69"/>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8161620" y="2113089"/>
              <a:ext cx="225356" cy="6631"/>
            </a:xfrm>
            <a:custGeom>
              <a:avLst/>
              <a:gdLst/>
              <a:ahLst/>
              <a:cxnLst/>
              <a:rect l="l" t="t" r="r" b="b"/>
              <a:pathLst>
                <a:path w="2617" h="77" extrusionOk="0">
                  <a:moveTo>
                    <a:pt x="1" y="1"/>
                  </a:moveTo>
                  <a:lnTo>
                    <a:pt x="1" y="76"/>
                  </a:lnTo>
                  <a:lnTo>
                    <a:pt x="2617" y="76"/>
                  </a:lnTo>
                  <a:lnTo>
                    <a:pt x="2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8161620" y="2125575"/>
              <a:ext cx="231815" cy="5856"/>
            </a:xfrm>
            <a:custGeom>
              <a:avLst/>
              <a:gdLst/>
              <a:ahLst/>
              <a:cxnLst/>
              <a:rect l="l" t="t" r="r" b="b"/>
              <a:pathLst>
                <a:path w="2692" h="68" extrusionOk="0">
                  <a:moveTo>
                    <a:pt x="1" y="0"/>
                  </a:moveTo>
                  <a:lnTo>
                    <a:pt x="1" y="68"/>
                  </a:lnTo>
                  <a:lnTo>
                    <a:pt x="2692" y="68"/>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8161620" y="2148911"/>
              <a:ext cx="231815" cy="5856"/>
            </a:xfrm>
            <a:custGeom>
              <a:avLst/>
              <a:gdLst/>
              <a:ahLst/>
              <a:cxnLst/>
              <a:rect l="l" t="t" r="r" b="b"/>
              <a:pathLst>
                <a:path w="2692" h="68" extrusionOk="0">
                  <a:moveTo>
                    <a:pt x="1" y="0"/>
                  </a:moveTo>
                  <a:lnTo>
                    <a:pt x="1" y="67"/>
                  </a:lnTo>
                  <a:lnTo>
                    <a:pt x="2692" y="67"/>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8190209" y="1925971"/>
              <a:ext cx="43315" cy="43228"/>
            </a:xfrm>
            <a:custGeom>
              <a:avLst/>
              <a:gdLst/>
              <a:ahLst/>
              <a:cxnLst/>
              <a:rect l="l" t="t" r="r" b="b"/>
              <a:pathLst>
                <a:path w="503" h="502" extrusionOk="0">
                  <a:moveTo>
                    <a:pt x="221" y="94"/>
                  </a:moveTo>
                  <a:cubicBezTo>
                    <a:pt x="272" y="94"/>
                    <a:pt x="315" y="110"/>
                    <a:pt x="339" y="137"/>
                  </a:cubicBezTo>
                  <a:cubicBezTo>
                    <a:pt x="374" y="161"/>
                    <a:pt x="382" y="204"/>
                    <a:pt x="382" y="247"/>
                  </a:cubicBezTo>
                  <a:cubicBezTo>
                    <a:pt x="382" y="297"/>
                    <a:pt x="374" y="332"/>
                    <a:pt x="339" y="365"/>
                  </a:cubicBezTo>
                  <a:cubicBezTo>
                    <a:pt x="315" y="391"/>
                    <a:pt x="272" y="407"/>
                    <a:pt x="221" y="407"/>
                  </a:cubicBezTo>
                  <a:lnTo>
                    <a:pt x="119" y="407"/>
                  </a:lnTo>
                  <a:lnTo>
                    <a:pt x="119" y="94"/>
                  </a:lnTo>
                  <a:close/>
                  <a:moveTo>
                    <a:pt x="1" y="0"/>
                  </a:moveTo>
                  <a:lnTo>
                    <a:pt x="1" y="501"/>
                  </a:lnTo>
                  <a:lnTo>
                    <a:pt x="229" y="501"/>
                  </a:lnTo>
                  <a:cubicBezTo>
                    <a:pt x="280" y="501"/>
                    <a:pt x="331" y="485"/>
                    <a:pt x="374" y="467"/>
                  </a:cubicBezTo>
                  <a:cubicBezTo>
                    <a:pt x="417" y="450"/>
                    <a:pt x="441" y="416"/>
                    <a:pt x="467" y="383"/>
                  </a:cubicBezTo>
                  <a:cubicBezTo>
                    <a:pt x="492" y="340"/>
                    <a:pt x="502" y="297"/>
                    <a:pt x="502" y="247"/>
                  </a:cubicBezTo>
                  <a:cubicBezTo>
                    <a:pt x="502" y="196"/>
                    <a:pt x="492" y="153"/>
                    <a:pt x="467" y="120"/>
                  </a:cubicBezTo>
                  <a:cubicBezTo>
                    <a:pt x="441" y="86"/>
                    <a:pt x="417" y="51"/>
                    <a:pt x="374" y="35"/>
                  </a:cubicBezTo>
                  <a:cubicBezTo>
                    <a:pt x="331" y="8"/>
                    <a:pt x="280"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8234814" y="1925971"/>
              <a:ext cx="48309" cy="43228"/>
            </a:xfrm>
            <a:custGeom>
              <a:avLst/>
              <a:gdLst/>
              <a:ahLst/>
              <a:cxnLst/>
              <a:rect l="l" t="t" r="r" b="b"/>
              <a:pathLst>
                <a:path w="561" h="502" extrusionOk="0">
                  <a:moveTo>
                    <a:pt x="279" y="110"/>
                  </a:moveTo>
                  <a:lnTo>
                    <a:pt x="357" y="306"/>
                  </a:lnTo>
                  <a:lnTo>
                    <a:pt x="196" y="306"/>
                  </a:lnTo>
                  <a:lnTo>
                    <a:pt x="279" y="110"/>
                  </a:lnTo>
                  <a:close/>
                  <a:moveTo>
                    <a:pt x="220" y="0"/>
                  </a:moveTo>
                  <a:lnTo>
                    <a:pt x="0" y="501"/>
                  </a:lnTo>
                  <a:lnTo>
                    <a:pt x="119" y="501"/>
                  </a:lnTo>
                  <a:lnTo>
                    <a:pt x="161" y="391"/>
                  </a:lnTo>
                  <a:lnTo>
                    <a:pt x="392" y="391"/>
                  </a:lnTo>
                  <a:lnTo>
                    <a:pt x="432" y="501"/>
                  </a:lnTo>
                  <a:lnTo>
                    <a:pt x="561" y="501"/>
                  </a:lnTo>
                  <a:lnTo>
                    <a:pt x="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8280022" y="1925971"/>
              <a:ext cx="37459" cy="43228"/>
            </a:xfrm>
            <a:custGeom>
              <a:avLst/>
              <a:gdLst/>
              <a:ahLst/>
              <a:cxnLst/>
              <a:rect l="l" t="t" r="r" b="b"/>
              <a:pathLst>
                <a:path w="435" h="502" extrusionOk="0">
                  <a:moveTo>
                    <a:pt x="1" y="0"/>
                  </a:moveTo>
                  <a:lnTo>
                    <a:pt x="1" y="94"/>
                  </a:lnTo>
                  <a:lnTo>
                    <a:pt x="162" y="94"/>
                  </a:lnTo>
                  <a:lnTo>
                    <a:pt x="162" y="501"/>
                  </a:lnTo>
                  <a:lnTo>
                    <a:pt x="282" y="501"/>
                  </a:lnTo>
                  <a:lnTo>
                    <a:pt x="282" y="94"/>
                  </a:lnTo>
                  <a:lnTo>
                    <a:pt x="435" y="94"/>
                  </a:lnTo>
                  <a:lnTo>
                    <a:pt x="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8315155" y="1925971"/>
              <a:ext cx="48309" cy="43228"/>
            </a:xfrm>
            <a:custGeom>
              <a:avLst/>
              <a:gdLst/>
              <a:ahLst/>
              <a:cxnLst/>
              <a:rect l="l" t="t" r="r" b="b"/>
              <a:pathLst>
                <a:path w="561" h="502" extrusionOk="0">
                  <a:moveTo>
                    <a:pt x="282" y="110"/>
                  </a:moveTo>
                  <a:lnTo>
                    <a:pt x="357" y="306"/>
                  </a:lnTo>
                  <a:lnTo>
                    <a:pt x="196" y="306"/>
                  </a:lnTo>
                  <a:lnTo>
                    <a:pt x="282" y="110"/>
                  </a:lnTo>
                  <a:close/>
                  <a:moveTo>
                    <a:pt x="222" y="0"/>
                  </a:moveTo>
                  <a:lnTo>
                    <a:pt x="0" y="501"/>
                  </a:lnTo>
                  <a:lnTo>
                    <a:pt x="121" y="501"/>
                  </a:lnTo>
                  <a:lnTo>
                    <a:pt x="161" y="391"/>
                  </a:lnTo>
                  <a:lnTo>
                    <a:pt x="392" y="391"/>
                  </a:lnTo>
                  <a:lnTo>
                    <a:pt x="442" y="501"/>
                  </a:lnTo>
                  <a:lnTo>
                    <a:pt x="561" y="501"/>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8133204" y="1809119"/>
              <a:ext cx="289596" cy="366839"/>
            </a:xfrm>
            <a:custGeom>
              <a:avLst/>
              <a:gdLst/>
              <a:ahLst/>
              <a:cxnLst/>
              <a:rect l="l" t="t" r="r" b="b"/>
              <a:pathLst>
                <a:path w="3363" h="4260" extrusionOk="0">
                  <a:moveTo>
                    <a:pt x="3319" y="41"/>
                  </a:moveTo>
                  <a:lnTo>
                    <a:pt x="3319" y="4217"/>
                  </a:lnTo>
                  <a:lnTo>
                    <a:pt x="34" y="4217"/>
                  </a:lnTo>
                  <a:lnTo>
                    <a:pt x="34" y="41"/>
                  </a:lnTo>
                  <a:close/>
                  <a:moveTo>
                    <a:pt x="1" y="0"/>
                  </a:moveTo>
                  <a:lnTo>
                    <a:pt x="1" y="4260"/>
                  </a:lnTo>
                  <a:lnTo>
                    <a:pt x="3362" y="4260"/>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8193912" y="1992448"/>
              <a:ext cx="15328" cy="84218"/>
            </a:xfrm>
            <a:custGeom>
              <a:avLst/>
              <a:gdLst/>
              <a:ahLst/>
              <a:cxnLst/>
              <a:rect l="l" t="t" r="r" b="b"/>
              <a:pathLst>
                <a:path w="178" h="978" extrusionOk="0">
                  <a:moveTo>
                    <a:pt x="1" y="0"/>
                  </a:moveTo>
                  <a:lnTo>
                    <a:pt x="1" y="978"/>
                  </a:lnTo>
                  <a:lnTo>
                    <a:pt x="178" y="978"/>
                  </a:lnTo>
                  <a:lnTo>
                    <a:pt x="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8215009" y="2029045"/>
              <a:ext cx="15500" cy="47620"/>
            </a:xfrm>
            <a:custGeom>
              <a:avLst/>
              <a:gdLst/>
              <a:ahLst/>
              <a:cxnLst/>
              <a:rect l="l" t="t" r="r" b="b"/>
              <a:pathLst>
                <a:path w="180" h="553" extrusionOk="0">
                  <a:moveTo>
                    <a:pt x="0" y="1"/>
                  </a:moveTo>
                  <a:lnTo>
                    <a:pt x="0" y="553"/>
                  </a:lnTo>
                  <a:lnTo>
                    <a:pt x="179" y="553"/>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8239206" y="2014320"/>
              <a:ext cx="15328" cy="62345"/>
            </a:xfrm>
            <a:custGeom>
              <a:avLst/>
              <a:gdLst/>
              <a:ahLst/>
              <a:cxnLst/>
              <a:rect l="l" t="t" r="r" b="b"/>
              <a:pathLst>
                <a:path w="178" h="724" extrusionOk="0">
                  <a:moveTo>
                    <a:pt x="0" y="1"/>
                  </a:moveTo>
                  <a:lnTo>
                    <a:pt x="0" y="724"/>
                  </a:lnTo>
                  <a:lnTo>
                    <a:pt x="178" y="724"/>
                  </a:lnTo>
                  <a:lnTo>
                    <a:pt x="1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2"/>
          <p:cNvGrpSpPr/>
          <p:nvPr/>
        </p:nvGrpSpPr>
        <p:grpSpPr>
          <a:xfrm>
            <a:off x="2200215" y="2849851"/>
            <a:ext cx="1094145" cy="660913"/>
            <a:chOff x="3073640" y="3005451"/>
            <a:chExt cx="1094145" cy="660913"/>
          </a:xfrm>
        </p:grpSpPr>
        <p:sp>
          <p:nvSpPr>
            <p:cNvPr id="559" name="Google Shape;559;p32"/>
            <p:cNvSpPr/>
            <p:nvPr/>
          </p:nvSpPr>
          <p:spPr>
            <a:xfrm>
              <a:off x="3073640" y="3005451"/>
              <a:ext cx="1094145" cy="660913"/>
            </a:xfrm>
            <a:custGeom>
              <a:avLst/>
              <a:gdLst/>
              <a:ahLst/>
              <a:cxnLst/>
              <a:rect l="l" t="t" r="r" b="b"/>
              <a:pathLst>
                <a:path w="12706" h="7675" extrusionOk="0">
                  <a:moveTo>
                    <a:pt x="0" y="0"/>
                  </a:moveTo>
                  <a:lnTo>
                    <a:pt x="0" y="7674"/>
                  </a:lnTo>
                  <a:lnTo>
                    <a:pt x="12706" y="7674"/>
                  </a:lnTo>
                  <a:lnTo>
                    <a:pt x="12706" y="0"/>
                  </a:lnTo>
                  <a:close/>
                </a:path>
              </a:pathLst>
            </a:custGeom>
            <a:gradFill>
              <a:gsLst>
                <a:gs pos="0">
                  <a:schemeClr val="accent1"/>
                </a:gs>
                <a:gs pos="40000">
                  <a:srgbClr val="BBACF0"/>
                </a:gs>
                <a:gs pos="100000">
                  <a:srgbClr val="FFFFFF">
                    <a:alpha val="0"/>
                  </a:srgbClr>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153206" y="3062457"/>
              <a:ext cx="218726" cy="55715"/>
            </a:xfrm>
            <a:custGeom>
              <a:avLst/>
              <a:gdLst/>
              <a:ahLst/>
              <a:cxnLst/>
              <a:rect l="l" t="t" r="r" b="b"/>
              <a:pathLst>
                <a:path w="2540" h="647" extrusionOk="0">
                  <a:moveTo>
                    <a:pt x="1" y="0"/>
                  </a:moveTo>
                  <a:lnTo>
                    <a:pt x="1" y="646"/>
                  </a:lnTo>
                  <a:lnTo>
                    <a:pt x="2539" y="646"/>
                  </a:lnTo>
                  <a:lnTo>
                    <a:pt x="2539"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153206" y="3160536"/>
              <a:ext cx="312244" cy="56404"/>
            </a:xfrm>
            <a:custGeom>
              <a:avLst/>
              <a:gdLst/>
              <a:ahLst/>
              <a:cxnLst/>
              <a:rect l="l" t="t" r="r" b="b"/>
              <a:pathLst>
                <a:path w="3626" h="655" extrusionOk="0">
                  <a:moveTo>
                    <a:pt x="1" y="0"/>
                  </a:moveTo>
                  <a:lnTo>
                    <a:pt x="1" y="654"/>
                  </a:lnTo>
                  <a:lnTo>
                    <a:pt x="3625" y="654"/>
                  </a:lnTo>
                  <a:lnTo>
                    <a:pt x="362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153206" y="3451332"/>
              <a:ext cx="218726" cy="55715"/>
            </a:xfrm>
            <a:custGeom>
              <a:avLst/>
              <a:gdLst/>
              <a:ahLst/>
              <a:cxnLst/>
              <a:rect l="l" t="t" r="r" b="b"/>
              <a:pathLst>
                <a:path w="2540" h="647" extrusionOk="0">
                  <a:moveTo>
                    <a:pt x="1" y="1"/>
                  </a:moveTo>
                  <a:lnTo>
                    <a:pt x="1" y="647"/>
                  </a:lnTo>
                  <a:lnTo>
                    <a:pt x="2539" y="647"/>
                  </a:lnTo>
                  <a:lnTo>
                    <a:pt x="2539"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153206" y="3549239"/>
              <a:ext cx="312244" cy="55715"/>
            </a:xfrm>
            <a:custGeom>
              <a:avLst/>
              <a:gdLst/>
              <a:ahLst/>
              <a:cxnLst/>
              <a:rect l="l" t="t" r="r" b="b"/>
              <a:pathLst>
                <a:path w="3626" h="647" extrusionOk="0">
                  <a:moveTo>
                    <a:pt x="1" y="0"/>
                  </a:moveTo>
                  <a:lnTo>
                    <a:pt x="1" y="646"/>
                  </a:lnTo>
                  <a:lnTo>
                    <a:pt x="3625" y="646"/>
                  </a:lnTo>
                  <a:lnTo>
                    <a:pt x="362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705089" y="306615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705089" y="3101895"/>
              <a:ext cx="388109" cy="17653"/>
            </a:xfrm>
            <a:custGeom>
              <a:avLst/>
              <a:gdLst/>
              <a:ahLst/>
              <a:cxnLst/>
              <a:rect l="l" t="t" r="r" b="b"/>
              <a:pathLst>
                <a:path w="4507" h="205" extrusionOk="0">
                  <a:moveTo>
                    <a:pt x="1" y="1"/>
                  </a:moveTo>
                  <a:lnTo>
                    <a:pt x="1" y="205"/>
                  </a:lnTo>
                  <a:lnTo>
                    <a:pt x="4507" y="205"/>
                  </a:lnTo>
                  <a:lnTo>
                    <a:pt x="4507"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705089" y="3137028"/>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705089" y="320806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3705089" y="3368063"/>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705089" y="3403799"/>
              <a:ext cx="388109" cy="17653"/>
            </a:xfrm>
            <a:custGeom>
              <a:avLst/>
              <a:gdLst/>
              <a:ahLst/>
              <a:cxnLst/>
              <a:rect l="l" t="t" r="r" b="b"/>
              <a:pathLst>
                <a:path w="4507" h="205" extrusionOk="0">
                  <a:moveTo>
                    <a:pt x="1" y="1"/>
                  </a:moveTo>
                  <a:lnTo>
                    <a:pt x="1" y="204"/>
                  </a:lnTo>
                  <a:lnTo>
                    <a:pt x="4507" y="204"/>
                  </a:lnTo>
                  <a:lnTo>
                    <a:pt x="4507"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705089" y="3438932"/>
              <a:ext cx="399218" cy="18256"/>
            </a:xfrm>
            <a:custGeom>
              <a:avLst/>
              <a:gdLst/>
              <a:ahLst/>
              <a:cxnLst/>
              <a:rect l="l" t="t" r="r" b="b"/>
              <a:pathLst>
                <a:path w="4636" h="212" extrusionOk="0">
                  <a:moveTo>
                    <a:pt x="1" y="0"/>
                  </a:moveTo>
                  <a:lnTo>
                    <a:pt x="1" y="212"/>
                  </a:lnTo>
                  <a:lnTo>
                    <a:pt x="4635" y="212"/>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705089" y="3509801"/>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3387082" y="3221244"/>
              <a:ext cx="280727" cy="280727"/>
            </a:xfrm>
            <a:custGeom>
              <a:avLst/>
              <a:gdLst/>
              <a:ahLst/>
              <a:cxnLst/>
              <a:rect l="l" t="t" r="r" b="b"/>
              <a:pathLst>
                <a:path w="3260" h="3260" extrusionOk="0">
                  <a:moveTo>
                    <a:pt x="1630" y="1019"/>
                  </a:moveTo>
                  <a:cubicBezTo>
                    <a:pt x="1970" y="1019"/>
                    <a:pt x="2241" y="1290"/>
                    <a:pt x="2241" y="1630"/>
                  </a:cubicBezTo>
                  <a:cubicBezTo>
                    <a:pt x="2241" y="1968"/>
                    <a:pt x="1970" y="2241"/>
                    <a:pt x="1630" y="2241"/>
                  </a:cubicBezTo>
                  <a:cubicBezTo>
                    <a:pt x="1290" y="2241"/>
                    <a:pt x="1011" y="1968"/>
                    <a:pt x="1011" y="1630"/>
                  </a:cubicBezTo>
                  <a:cubicBezTo>
                    <a:pt x="1011" y="1290"/>
                    <a:pt x="1290" y="1019"/>
                    <a:pt x="1630" y="1019"/>
                  </a:cubicBezTo>
                  <a:close/>
                  <a:moveTo>
                    <a:pt x="1351" y="0"/>
                  </a:moveTo>
                  <a:lnTo>
                    <a:pt x="1351" y="408"/>
                  </a:lnTo>
                  <a:cubicBezTo>
                    <a:pt x="1206" y="432"/>
                    <a:pt x="1078" y="491"/>
                    <a:pt x="960" y="568"/>
                  </a:cubicBezTo>
                  <a:lnTo>
                    <a:pt x="671" y="279"/>
                  </a:lnTo>
                  <a:lnTo>
                    <a:pt x="282" y="678"/>
                  </a:lnTo>
                  <a:lnTo>
                    <a:pt x="561" y="958"/>
                  </a:lnTo>
                  <a:cubicBezTo>
                    <a:pt x="485" y="1078"/>
                    <a:pt x="434" y="1212"/>
                    <a:pt x="400" y="1349"/>
                  </a:cubicBezTo>
                  <a:lnTo>
                    <a:pt x="0" y="1349"/>
                  </a:lnTo>
                  <a:lnTo>
                    <a:pt x="0" y="1909"/>
                  </a:lnTo>
                  <a:lnTo>
                    <a:pt x="400" y="1909"/>
                  </a:lnTo>
                  <a:cubicBezTo>
                    <a:pt x="434" y="2053"/>
                    <a:pt x="485" y="2180"/>
                    <a:pt x="561" y="2300"/>
                  </a:cubicBezTo>
                  <a:lnTo>
                    <a:pt x="282" y="2587"/>
                  </a:lnTo>
                  <a:lnTo>
                    <a:pt x="671" y="2978"/>
                  </a:lnTo>
                  <a:lnTo>
                    <a:pt x="960" y="2689"/>
                  </a:lnTo>
                  <a:cubicBezTo>
                    <a:pt x="1078" y="2766"/>
                    <a:pt x="1206" y="2826"/>
                    <a:pt x="1351" y="2860"/>
                  </a:cubicBezTo>
                  <a:lnTo>
                    <a:pt x="1351" y="3259"/>
                  </a:lnTo>
                  <a:lnTo>
                    <a:pt x="1901" y="3259"/>
                  </a:lnTo>
                  <a:lnTo>
                    <a:pt x="1901" y="2860"/>
                  </a:lnTo>
                  <a:cubicBezTo>
                    <a:pt x="2046" y="2826"/>
                    <a:pt x="2182" y="2766"/>
                    <a:pt x="2300" y="2689"/>
                  </a:cubicBezTo>
                  <a:lnTo>
                    <a:pt x="2582" y="2978"/>
                  </a:lnTo>
                  <a:lnTo>
                    <a:pt x="2981" y="2587"/>
                  </a:lnTo>
                  <a:lnTo>
                    <a:pt x="2692" y="2300"/>
                  </a:lnTo>
                  <a:cubicBezTo>
                    <a:pt x="2767" y="2180"/>
                    <a:pt x="2818" y="2053"/>
                    <a:pt x="2852" y="1909"/>
                  </a:cubicBezTo>
                  <a:lnTo>
                    <a:pt x="3260" y="1909"/>
                  </a:lnTo>
                  <a:lnTo>
                    <a:pt x="3260" y="1349"/>
                  </a:lnTo>
                  <a:lnTo>
                    <a:pt x="2852" y="1349"/>
                  </a:lnTo>
                  <a:cubicBezTo>
                    <a:pt x="2818" y="1212"/>
                    <a:pt x="2767" y="1078"/>
                    <a:pt x="2692" y="958"/>
                  </a:cubicBezTo>
                  <a:lnTo>
                    <a:pt x="2981" y="678"/>
                  </a:lnTo>
                  <a:lnTo>
                    <a:pt x="2582" y="279"/>
                  </a:lnTo>
                  <a:lnTo>
                    <a:pt x="2300" y="568"/>
                  </a:lnTo>
                  <a:cubicBezTo>
                    <a:pt x="2182" y="491"/>
                    <a:pt x="2046" y="432"/>
                    <a:pt x="1901" y="408"/>
                  </a:cubicBezTo>
                  <a:lnTo>
                    <a:pt x="1901"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1"/>
            </a:gs>
            <a:gs pos="100000">
              <a:schemeClr val="dk2"/>
            </a:gs>
          </a:gsLst>
          <a:lin ang="16198662" scaled="0"/>
        </a:gradFill>
        <a:effectLst/>
      </p:bgPr>
    </p:bg>
    <p:spTree>
      <p:nvGrpSpPr>
        <p:cNvPr id="1" name="Shape 573"/>
        <p:cNvGrpSpPr/>
        <p:nvPr/>
      </p:nvGrpSpPr>
      <p:grpSpPr>
        <a:xfrm>
          <a:off x="0" y="0"/>
          <a:ext cx="0" cy="0"/>
          <a:chOff x="0" y="0"/>
          <a:chExt cx="0" cy="0"/>
        </a:xfrm>
      </p:grpSpPr>
      <p:sp>
        <p:nvSpPr>
          <p:cNvPr id="574" name="Google Shape;574;p33"/>
          <p:cNvSpPr/>
          <p:nvPr/>
        </p:nvSpPr>
        <p:spPr>
          <a:xfrm rot="-2700000" flipH="1">
            <a:off x="279044" y="401013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rot="2700000">
            <a:off x="454953" y="232211"/>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8501204" y="4603365"/>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33"/>
          <p:cNvGrpSpPr/>
          <p:nvPr/>
        </p:nvGrpSpPr>
        <p:grpSpPr>
          <a:xfrm>
            <a:off x="326075" y="137732"/>
            <a:ext cx="464200" cy="448819"/>
            <a:chOff x="1620923" y="4468283"/>
            <a:chExt cx="314073" cy="303667"/>
          </a:xfrm>
        </p:grpSpPr>
        <p:sp>
          <p:nvSpPr>
            <p:cNvPr id="578" name="Google Shape;578;p33"/>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33"/>
          <p:cNvSpPr/>
          <p:nvPr/>
        </p:nvSpPr>
        <p:spPr>
          <a:xfrm rot="2700000">
            <a:off x="8355723" y="303314"/>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flipH="1">
            <a:off x="8559290" y="857002"/>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33"/>
          <p:cNvGrpSpPr/>
          <p:nvPr/>
        </p:nvGrpSpPr>
        <p:grpSpPr>
          <a:xfrm flipH="1">
            <a:off x="2339192" y="4508330"/>
            <a:ext cx="484756" cy="355353"/>
            <a:chOff x="6525370" y="783055"/>
            <a:chExt cx="484756" cy="355353"/>
          </a:xfrm>
        </p:grpSpPr>
        <p:sp>
          <p:nvSpPr>
            <p:cNvPr id="584" name="Google Shape;584;p33"/>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33"/>
          <p:cNvSpPr/>
          <p:nvPr/>
        </p:nvSpPr>
        <p:spPr>
          <a:xfrm rot="4487898" flipH="1">
            <a:off x="7822989" y="215976"/>
            <a:ext cx="183257" cy="204449"/>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rot="10800000" flipH="1">
            <a:off x="3132543" y="-1168146"/>
            <a:ext cx="2317200" cy="2317200"/>
          </a:xfrm>
          <a:prstGeom prst="blockArc">
            <a:avLst>
              <a:gd name="adj1" fmla="val 10800000"/>
              <a:gd name="adj2" fmla="val 21594214"/>
              <a:gd name="adj3" fmla="val 18108"/>
            </a:avLst>
          </a:prstGeom>
          <a:gradFill>
            <a:gsLst>
              <a:gs pos="0">
                <a:schemeClr val="accent1"/>
              </a:gs>
              <a:gs pos="40000">
                <a:srgbClr val="BBACF0"/>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33"/>
          <p:cNvGrpSpPr/>
          <p:nvPr/>
        </p:nvGrpSpPr>
        <p:grpSpPr>
          <a:xfrm flipH="1">
            <a:off x="2652392" y="398209"/>
            <a:ext cx="853559" cy="283602"/>
            <a:chOff x="2990941" y="3799255"/>
            <a:chExt cx="577510" cy="191882"/>
          </a:xfrm>
        </p:grpSpPr>
        <p:sp>
          <p:nvSpPr>
            <p:cNvPr id="589" name="Google Shape;589;p33"/>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33"/>
          <p:cNvSpPr/>
          <p:nvPr/>
        </p:nvSpPr>
        <p:spPr>
          <a:xfrm>
            <a:off x="7047613" y="3289013"/>
            <a:ext cx="3002088" cy="2628712"/>
          </a:xfrm>
          <a:custGeom>
            <a:avLst/>
            <a:gdLst/>
            <a:ahLst/>
            <a:cxnLst/>
            <a:rect l="l" t="t" r="r" b="b"/>
            <a:pathLst>
              <a:path w="15727" h="13771" extrusionOk="0">
                <a:moveTo>
                  <a:pt x="7861" y="1692"/>
                </a:moveTo>
                <a:cubicBezTo>
                  <a:pt x="8677" y="1692"/>
                  <a:pt x="9505" y="1886"/>
                  <a:pt x="10277" y="2294"/>
                </a:cubicBezTo>
                <a:cubicBezTo>
                  <a:pt x="12816" y="3626"/>
                  <a:pt x="13791" y="6767"/>
                  <a:pt x="12459" y="9305"/>
                </a:cubicBezTo>
                <a:cubicBezTo>
                  <a:pt x="11527" y="11069"/>
                  <a:pt x="9724" y="12079"/>
                  <a:pt x="7858" y="12079"/>
                </a:cubicBezTo>
                <a:cubicBezTo>
                  <a:pt x="7041" y="12079"/>
                  <a:pt x="6212" y="11886"/>
                  <a:pt x="5439" y="11477"/>
                </a:cubicBezTo>
                <a:cubicBezTo>
                  <a:pt x="2903" y="10145"/>
                  <a:pt x="1925" y="7003"/>
                  <a:pt x="3268" y="4467"/>
                </a:cubicBezTo>
                <a:cubicBezTo>
                  <a:pt x="4194" y="2702"/>
                  <a:pt x="5996" y="1692"/>
                  <a:pt x="7861" y="1692"/>
                </a:cubicBezTo>
                <a:close/>
                <a:moveTo>
                  <a:pt x="7872" y="0"/>
                </a:moveTo>
                <a:cubicBezTo>
                  <a:pt x="5397" y="0"/>
                  <a:pt x="3002" y="1336"/>
                  <a:pt x="1772" y="3677"/>
                </a:cubicBezTo>
                <a:cubicBezTo>
                  <a:pt x="0" y="7046"/>
                  <a:pt x="1290" y="11206"/>
                  <a:pt x="4659" y="12980"/>
                </a:cubicBezTo>
                <a:cubicBezTo>
                  <a:pt x="5680" y="13516"/>
                  <a:pt x="6774" y="13770"/>
                  <a:pt x="7853" y="13770"/>
                </a:cubicBezTo>
                <a:cubicBezTo>
                  <a:pt x="10327" y="13770"/>
                  <a:pt x="12719" y="12434"/>
                  <a:pt x="13954" y="10094"/>
                </a:cubicBezTo>
                <a:cubicBezTo>
                  <a:pt x="15727" y="6724"/>
                  <a:pt x="14429" y="2565"/>
                  <a:pt x="11068" y="790"/>
                </a:cubicBezTo>
                <a:cubicBezTo>
                  <a:pt x="10047" y="255"/>
                  <a:pt x="8952" y="0"/>
                  <a:pt x="7872"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9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6"/>
          <p:cNvSpPr/>
          <p:nvPr/>
        </p:nvSpPr>
        <p:spPr>
          <a:xfrm rot="2700000">
            <a:off x="8263312" y="4055712"/>
            <a:ext cx="666948" cy="663992"/>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0800000">
            <a:off x="7905259" y="2"/>
            <a:ext cx="1238732" cy="1086605"/>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29470" y="2377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6"/>
          <p:cNvGrpSpPr/>
          <p:nvPr/>
        </p:nvGrpSpPr>
        <p:grpSpPr>
          <a:xfrm>
            <a:off x="247266" y="4509107"/>
            <a:ext cx="464200" cy="448819"/>
            <a:chOff x="1620923" y="4468283"/>
            <a:chExt cx="314073" cy="303667"/>
          </a:xfrm>
        </p:grpSpPr>
        <p:sp>
          <p:nvSpPr>
            <p:cNvPr id="67" name="Google Shape;67;p6"/>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6"/>
          <p:cNvSpPr/>
          <p:nvPr/>
        </p:nvSpPr>
        <p:spPr>
          <a:xfrm rot="-2700493">
            <a:off x="338049" y="903492"/>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rot="-2700359">
            <a:off x="500419" y="710911"/>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6"/>
          <p:cNvGrpSpPr/>
          <p:nvPr/>
        </p:nvGrpSpPr>
        <p:grpSpPr>
          <a:xfrm>
            <a:off x="8097841" y="263209"/>
            <a:ext cx="853559" cy="283602"/>
            <a:chOff x="2990941" y="3799255"/>
            <a:chExt cx="577510" cy="191882"/>
          </a:xfrm>
        </p:grpSpPr>
        <p:sp>
          <p:nvSpPr>
            <p:cNvPr id="73" name="Google Shape;73;p6"/>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6"/>
          <p:cNvGrpSpPr/>
          <p:nvPr/>
        </p:nvGrpSpPr>
        <p:grpSpPr>
          <a:xfrm>
            <a:off x="8424007" y="3861434"/>
            <a:ext cx="576217" cy="897239"/>
            <a:chOff x="5072451" y="1229074"/>
            <a:chExt cx="466837" cy="726922"/>
          </a:xfrm>
        </p:grpSpPr>
        <p:sp>
          <p:nvSpPr>
            <p:cNvPr id="76" name="Google Shape;76;p6"/>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6"/>
          <p:cNvSpPr/>
          <p:nvPr/>
        </p:nvSpPr>
        <p:spPr>
          <a:xfrm>
            <a:off x="8490458" y="4603381"/>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7"/>
          <p:cNvSpPr txBox="1">
            <a:spLocks noGrp="1"/>
          </p:cNvSpPr>
          <p:nvPr>
            <p:ph type="title"/>
          </p:nvPr>
        </p:nvSpPr>
        <p:spPr>
          <a:xfrm>
            <a:off x="720010" y="539496"/>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86" name="Google Shape;86;p7"/>
          <p:cNvSpPr txBox="1">
            <a:spLocks noGrp="1"/>
          </p:cNvSpPr>
          <p:nvPr>
            <p:ph type="subTitle" idx="1"/>
          </p:nvPr>
        </p:nvSpPr>
        <p:spPr>
          <a:xfrm>
            <a:off x="713100" y="1941225"/>
            <a:ext cx="3992700" cy="25329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SzPts val="1400"/>
              <a:buChar char="●"/>
              <a:defRPr/>
            </a:lvl1pPr>
            <a:lvl2pPr lvl="1" algn="r" rtl="0">
              <a:lnSpc>
                <a:spcPct val="100000"/>
              </a:lnSpc>
              <a:spcBef>
                <a:spcPts val="10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
        <p:nvSpPr>
          <p:cNvPr id="87" name="Google Shape;87;p7"/>
          <p:cNvSpPr/>
          <p:nvPr/>
        </p:nvSpPr>
        <p:spPr>
          <a:xfrm>
            <a:off x="0" y="4074077"/>
            <a:ext cx="1219181" cy="1069433"/>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a:off x="255791" y="137732"/>
            <a:ext cx="464200" cy="448819"/>
            <a:chOff x="1620923" y="4468283"/>
            <a:chExt cx="314073" cy="303667"/>
          </a:xfrm>
        </p:grpSpPr>
        <p:sp>
          <p:nvSpPr>
            <p:cNvPr id="89" name="Google Shape;89;p7"/>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rot="2700000">
            <a:off x="6569719" y="13493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rot="-2700000">
            <a:off x="8539772" y="2749557"/>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7"/>
          <p:cNvGrpSpPr/>
          <p:nvPr/>
        </p:nvGrpSpPr>
        <p:grpSpPr>
          <a:xfrm>
            <a:off x="8261295" y="423005"/>
            <a:ext cx="484756" cy="355352"/>
            <a:chOff x="8261295" y="423005"/>
            <a:chExt cx="484756" cy="355352"/>
          </a:xfrm>
        </p:grpSpPr>
        <p:sp>
          <p:nvSpPr>
            <p:cNvPr id="95" name="Google Shape;95;p7"/>
            <p:cNvSpPr/>
            <p:nvPr/>
          </p:nvSpPr>
          <p:spPr>
            <a:xfrm rot="-2700493">
              <a:off x="8280149" y="66791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rot="-2700359">
              <a:off x="8442519" y="47533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7"/>
          <p:cNvSpPr/>
          <p:nvPr/>
        </p:nvSpPr>
        <p:spPr>
          <a:xfrm rot="-4487949">
            <a:off x="7279749" y="332149"/>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8"/>
          <p:cNvSpPr txBox="1">
            <a:spLocks noGrp="1"/>
          </p:cNvSpPr>
          <p:nvPr>
            <p:ph type="title"/>
          </p:nvPr>
        </p:nvSpPr>
        <p:spPr>
          <a:xfrm>
            <a:off x="868350" y="2082100"/>
            <a:ext cx="7513500" cy="1111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8"/>
          <p:cNvSpPr txBox="1">
            <a:spLocks noGrp="1"/>
          </p:cNvSpPr>
          <p:nvPr>
            <p:ph type="subTitle" idx="1"/>
          </p:nvPr>
        </p:nvSpPr>
        <p:spPr>
          <a:xfrm>
            <a:off x="815175" y="3040975"/>
            <a:ext cx="7513500" cy="3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720101" y="1822700"/>
            <a:ext cx="3908700" cy="68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03" name="Google Shape;103;p9"/>
          <p:cNvSpPr txBox="1">
            <a:spLocks noGrp="1"/>
          </p:cNvSpPr>
          <p:nvPr>
            <p:ph type="subTitle" idx="1"/>
          </p:nvPr>
        </p:nvSpPr>
        <p:spPr>
          <a:xfrm>
            <a:off x="720000" y="2358700"/>
            <a:ext cx="3908700" cy="96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104" name="Google Shape;104;p9"/>
          <p:cNvSpPr/>
          <p:nvPr/>
        </p:nvSpPr>
        <p:spPr>
          <a:xfrm rot="5400000">
            <a:off x="-84360" y="90876"/>
            <a:ext cx="1479961" cy="1298209"/>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rot="-2700000">
            <a:off x="246022" y="1643920"/>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720000" y="3671950"/>
            <a:ext cx="3271200" cy="931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sp>
        <p:nvSpPr>
          <p:cNvPr id="109" name="Google Shape;109;p11"/>
          <p:cNvSpPr txBox="1">
            <a:spLocks noGrp="1"/>
          </p:cNvSpPr>
          <p:nvPr>
            <p:ph type="title" hasCustomPrompt="1"/>
          </p:nvPr>
        </p:nvSpPr>
        <p:spPr>
          <a:xfrm>
            <a:off x="1344238" y="1717875"/>
            <a:ext cx="6455400" cy="115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0" name="Google Shape;110;p11"/>
          <p:cNvSpPr txBox="1">
            <a:spLocks noGrp="1"/>
          </p:cNvSpPr>
          <p:nvPr>
            <p:ph type="body" idx="1"/>
          </p:nvPr>
        </p:nvSpPr>
        <p:spPr>
          <a:xfrm>
            <a:off x="720000" y="2633991"/>
            <a:ext cx="77040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Krona One"/>
              <a:buNone/>
              <a:defRPr sz="3000">
                <a:solidFill>
                  <a:schemeClr val="dk1"/>
                </a:solidFill>
                <a:latin typeface="Krona One"/>
                <a:ea typeface="Krona One"/>
                <a:cs typeface="Krona One"/>
                <a:sym typeface="Kron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92"/>
        <p:cNvGrpSpPr/>
        <p:nvPr/>
      </p:nvGrpSpPr>
      <p:grpSpPr>
        <a:xfrm>
          <a:off x="0" y="0"/>
          <a:ext cx="0" cy="0"/>
          <a:chOff x="0" y="0"/>
          <a:chExt cx="0" cy="0"/>
        </a:xfrm>
      </p:grpSpPr>
      <p:sp>
        <p:nvSpPr>
          <p:cNvPr id="593" name="Google Shape;593;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94" name="Google Shape;594;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hyperlink" Target="https://docs.google.com/spreadsheets/d/1k6hk2BcEtfndrZmzl4kqzIJ3DDKMILziJAQ41AVSSDk/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online-webinar-landing-page_11107388.htm#page=2&amp;position=9&amp;from_view=undefined/?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www.freepik.com/free-vector/webinar-landing-page-template_11683482.htm#page=2&amp;position=11&amp;from_view=undefined/?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woman-with-headset-video-call_12457263.htm/?utm_source=slidesgo_template&amp;utm_medium=referral-link&amp;utm_campaign=sg_resources&amp;utm_content=freepik" TargetMode="External"/><Relationship Id="rId13" Type="http://schemas.openxmlformats.org/officeDocument/2006/relationships/hyperlink" Target="https://www.freepik.com/free-vector/gradient-business-workshop-youtube-channel-art_26560148.htm/?utm_source=slidesgo_template&amp;utm_medium=referral-link&amp;utm_campaign=sg_resources&amp;utm_content=freepik" TargetMode="External"/><Relationship Id="rId3" Type="http://schemas.openxmlformats.org/officeDocument/2006/relationships/hyperlink" Target="https://www.freepik.com/free-photo/close-up-business-people-conference-room_13377896.htm/?utm_source=slidesgo_template&amp;utm_medium=referral-link&amp;utm_campaign=sg_resources&amp;utm_content=freepik" TargetMode="External"/><Relationship Id="rId7" Type="http://schemas.openxmlformats.org/officeDocument/2006/relationships/hyperlink" Target="https://www.freepik.com/free-photo/close-up-smiling-person-conference-room_17873630.htm/?utm_source=slidesgo_template&amp;utm_medium=referral-link&amp;utm_campaign=sg_resources&amp;utm_content=freepik" TargetMode="External"/><Relationship Id="rId12" Type="http://schemas.openxmlformats.org/officeDocument/2006/relationships/hyperlink" Target="https://www.freepik.com/free-vector/gradient-business-workshop-landing-page-template_26560149.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www.freepik.com/free-photo/medium-shot-man-wearing-headphones_16619009.htm/?utm_source=slidesgo_template&amp;utm_medium=referral-link&amp;utm_campaign=sg_resources&amp;utm_content=freepik" TargetMode="External"/><Relationship Id="rId11" Type="http://schemas.openxmlformats.org/officeDocument/2006/relationships/hyperlink" Target="https://www.freepik.com/free-vector/gradient-business-workshop-facebook-post_26560159.htm/?utm_source=slidesgo_template&amp;utm_medium=referral-link&amp;utm_campaign=sg_resources&amp;utm_content=freepik" TargetMode="External"/><Relationship Id="rId5" Type="http://schemas.openxmlformats.org/officeDocument/2006/relationships/hyperlink" Target="https://www.freepik.com/free-photo/close-up-smiling-person-conference-room_17873642.htm/?utm_source=slidesgo_template&amp;utm_medium=referral-link&amp;utm_campaign=sg_resources&amp;utm_content=freepik" TargetMode="External"/><Relationship Id="rId10" Type="http://schemas.openxmlformats.org/officeDocument/2006/relationships/hyperlink" Target="https://www.freepik.com/free-photo/medium-shot-smiley-woman-wearing-headphones_13704754.htm/?utm_source=slidesgo_template&amp;utm_medium=referral-link&amp;utm_campaign=sg_resources&amp;utm_content=freepik" TargetMode="External"/><Relationship Id="rId4" Type="http://schemas.openxmlformats.org/officeDocument/2006/relationships/hyperlink" Target="https://www.freepik.com/free-photo/close-up-smiling-person-conference-room_17873627.htm/?utm_source=slidesgo_template&amp;utm_medium=referral-link&amp;utm_campaign=sg_resources&amp;utm_content=freepik" TargetMode="External"/><Relationship Id="rId9" Type="http://schemas.openxmlformats.org/officeDocument/2006/relationships/hyperlink" Target="https://www.freepik.com/free-photo/man-with-headset-video-call_12457252.htm/?utm_source=slidesgo_template&amp;utm_medium=referral-link&amp;utm_campaign=sg_resources&amp;utm_content=freepik" TargetMode="External"/><Relationship Id="rId14" Type="http://schemas.openxmlformats.org/officeDocument/2006/relationships/hyperlink" Target="https://www.freepik.com/free-vector/gradient-business-workshop-youtube-thumbnail_26560191.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Fira+Sans+Extra+Condensed" TargetMode="External"/><Relationship Id="rId2" Type="http://schemas.openxmlformats.org/officeDocument/2006/relationships/notesSlide" Target="../notesSlides/notesSlide30.xml"/><Relationship Id="rId1" Type="http://schemas.openxmlformats.org/officeDocument/2006/relationships/slideLayout" Target="../slideLayouts/slideLayout32.xml"/><Relationship Id="rId4" Type="http://schemas.openxmlformats.org/officeDocument/2006/relationships/hyperlink" Target="https://fonts.google.com/specimen/Roboto+Slab"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gif"/><Relationship Id="rId4" Type="http://schemas.openxmlformats.org/officeDocument/2006/relationships/image" Target="../media/image23.gif"/><Relationship Id="rId9" Type="http://schemas.openxmlformats.org/officeDocument/2006/relationships/image" Target="../media/image24.gi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3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6"/>
          <p:cNvSpPr/>
          <p:nvPr/>
        </p:nvSpPr>
        <p:spPr>
          <a:xfrm>
            <a:off x="6511199" y="1238718"/>
            <a:ext cx="2632818" cy="2305369"/>
          </a:xfrm>
          <a:custGeom>
            <a:avLst/>
            <a:gdLst/>
            <a:ahLst/>
            <a:cxnLst/>
            <a:rect l="l" t="t" r="r" b="b"/>
            <a:pathLst>
              <a:path w="15727" h="13771" extrusionOk="0">
                <a:moveTo>
                  <a:pt x="7861" y="1692"/>
                </a:moveTo>
                <a:cubicBezTo>
                  <a:pt x="8677" y="1692"/>
                  <a:pt x="9505" y="1886"/>
                  <a:pt x="10277" y="2294"/>
                </a:cubicBezTo>
                <a:cubicBezTo>
                  <a:pt x="12816" y="3626"/>
                  <a:pt x="13791" y="6767"/>
                  <a:pt x="12459" y="9305"/>
                </a:cubicBezTo>
                <a:cubicBezTo>
                  <a:pt x="11527" y="11069"/>
                  <a:pt x="9724" y="12079"/>
                  <a:pt x="7858" y="12079"/>
                </a:cubicBezTo>
                <a:cubicBezTo>
                  <a:pt x="7041" y="12079"/>
                  <a:pt x="6212" y="11886"/>
                  <a:pt x="5439" y="11477"/>
                </a:cubicBezTo>
                <a:cubicBezTo>
                  <a:pt x="2903" y="10145"/>
                  <a:pt x="1925" y="7003"/>
                  <a:pt x="3268" y="4467"/>
                </a:cubicBezTo>
                <a:cubicBezTo>
                  <a:pt x="4194" y="2702"/>
                  <a:pt x="5996" y="1692"/>
                  <a:pt x="7861" y="1692"/>
                </a:cubicBezTo>
                <a:close/>
                <a:moveTo>
                  <a:pt x="7872" y="0"/>
                </a:moveTo>
                <a:cubicBezTo>
                  <a:pt x="5397" y="0"/>
                  <a:pt x="3002" y="1336"/>
                  <a:pt x="1772" y="3677"/>
                </a:cubicBezTo>
                <a:cubicBezTo>
                  <a:pt x="0" y="7046"/>
                  <a:pt x="1290" y="11206"/>
                  <a:pt x="4659" y="12980"/>
                </a:cubicBezTo>
                <a:cubicBezTo>
                  <a:pt x="5680" y="13516"/>
                  <a:pt x="6774" y="13770"/>
                  <a:pt x="7853" y="13770"/>
                </a:cubicBezTo>
                <a:cubicBezTo>
                  <a:pt x="10327" y="13770"/>
                  <a:pt x="12719" y="12434"/>
                  <a:pt x="13954" y="10094"/>
                </a:cubicBezTo>
                <a:cubicBezTo>
                  <a:pt x="15727" y="6724"/>
                  <a:pt x="14429" y="2565"/>
                  <a:pt x="11068" y="790"/>
                </a:cubicBezTo>
                <a:cubicBezTo>
                  <a:pt x="10047" y="255"/>
                  <a:pt x="8952" y="0"/>
                  <a:pt x="7872" y="0"/>
                </a:cubicBezTo>
                <a:close/>
              </a:path>
            </a:pathLst>
          </a:custGeom>
          <a:gradFill>
            <a:gsLst>
              <a:gs pos="0">
                <a:schemeClr val="accent1"/>
              </a:gs>
              <a:gs pos="40000">
                <a:srgbClr val="BBACF0"/>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txBox="1">
            <a:spLocks noGrp="1"/>
          </p:cNvSpPr>
          <p:nvPr>
            <p:ph type="ctrTitle"/>
          </p:nvPr>
        </p:nvSpPr>
        <p:spPr>
          <a:xfrm>
            <a:off x="713100" y="1214338"/>
            <a:ext cx="5798100" cy="22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0" i="0" u="none" strike="noStrike" dirty="0">
                <a:solidFill>
                  <a:schemeClr val="tx1"/>
                </a:solidFill>
                <a:effectLst/>
                <a:latin typeface="Söhne"/>
              </a:rPr>
              <a:t>Effective Ways to Prompt SAT Problems</a:t>
            </a:r>
            <a:endParaRPr sz="4000" dirty="0">
              <a:solidFill>
                <a:schemeClr val="tx1"/>
              </a:solidFill>
            </a:endParaRPr>
          </a:p>
        </p:txBody>
      </p:sp>
      <p:sp>
        <p:nvSpPr>
          <p:cNvPr id="602" name="Google Shape;602;p36"/>
          <p:cNvSpPr txBox="1">
            <a:spLocks noGrp="1"/>
          </p:cNvSpPr>
          <p:nvPr>
            <p:ph type="subTitle" idx="1"/>
          </p:nvPr>
        </p:nvSpPr>
        <p:spPr>
          <a:xfrm>
            <a:off x="713100" y="3572475"/>
            <a:ext cx="4271100" cy="35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CHẤTGPT</a:t>
            </a:r>
            <a:endParaRPr dirty="0"/>
          </a:p>
        </p:txBody>
      </p:sp>
      <p:grpSp>
        <p:nvGrpSpPr>
          <p:cNvPr id="603" name="Google Shape;603;p36"/>
          <p:cNvGrpSpPr/>
          <p:nvPr/>
        </p:nvGrpSpPr>
        <p:grpSpPr>
          <a:xfrm flipH="1">
            <a:off x="6511298" y="1816911"/>
            <a:ext cx="2041342" cy="2425839"/>
            <a:chOff x="1017950" y="2777345"/>
            <a:chExt cx="1424623" cy="1692958"/>
          </a:xfrm>
        </p:grpSpPr>
        <p:sp>
          <p:nvSpPr>
            <p:cNvPr id="604" name="Google Shape;604;p36"/>
            <p:cNvSpPr/>
            <p:nvPr/>
          </p:nvSpPr>
          <p:spPr>
            <a:xfrm>
              <a:off x="1642079" y="3912539"/>
              <a:ext cx="461391" cy="195303"/>
            </a:xfrm>
            <a:custGeom>
              <a:avLst/>
              <a:gdLst/>
              <a:ahLst/>
              <a:cxnLst/>
              <a:rect l="l" t="t" r="r" b="b"/>
              <a:pathLst>
                <a:path w="5358" h="2268" extrusionOk="0">
                  <a:moveTo>
                    <a:pt x="0" y="0"/>
                  </a:moveTo>
                  <a:lnTo>
                    <a:pt x="0" y="2268"/>
                  </a:lnTo>
                  <a:lnTo>
                    <a:pt x="5069" y="2209"/>
                  </a:lnTo>
                  <a:lnTo>
                    <a:pt x="5358" y="1292"/>
                  </a:lnTo>
                  <a:lnTo>
                    <a:pt x="0" y="0"/>
                  </a:ln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1346806" y="3095437"/>
              <a:ext cx="267638" cy="373556"/>
            </a:xfrm>
            <a:custGeom>
              <a:avLst/>
              <a:gdLst/>
              <a:ahLst/>
              <a:cxnLst/>
              <a:rect l="l" t="t" r="r" b="b"/>
              <a:pathLst>
                <a:path w="3108" h="4338" extrusionOk="0">
                  <a:moveTo>
                    <a:pt x="137" y="0"/>
                  </a:moveTo>
                  <a:lnTo>
                    <a:pt x="137" y="9"/>
                  </a:lnTo>
                  <a:cubicBezTo>
                    <a:pt x="263" y="1936"/>
                    <a:pt x="1" y="3013"/>
                    <a:pt x="137" y="3345"/>
                  </a:cubicBezTo>
                  <a:cubicBezTo>
                    <a:pt x="145" y="3345"/>
                    <a:pt x="145" y="3354"/>
                    <a:pt x="145" y="3362"/>
                  </a:cubicBezTo>
                  <a:cubicBezTo>
                    <a:pt x="314" y="3675"/>
                    <a:pt x="722" y="3804"/>
                    <a:pt x="1529" y="3973"/>
                  </a:cubicBezTo>
                  <a:cubicBezTo>
                    <a:pt x="2353" y="4146"/>
                    <a:pt x="3077" y="4338"/>
                    <a:pt x="3106" y="4338"/>
                  </a:cubicBezTo>
                  <a:cubicBezTo>
                    <a:pt x="3107" y="4338"/>
                    <a:pt x="3107" y="4338"/>
                    <a:pt x="3107" y="4337"/>
                  </a:cubicBezTo>
                  <a:cubicBezTo>
                    <a:pt x="2963" y="4287"/>
                    <a:pt x="2828" y="3303"/>
                    <a:pt x="2785" y="2673"/>
                  </a:cubicBezTo>
                  <a:lnTo>
                    <a:pt x="2785" y="2606"/>
                  </a:lnTo>
                  <a:cubicBezTo>
                    <a:pt x="2767" y="2309"/>
                    <a:pt x="2767" y="2072"/>
                    <a:pt x="2777" y="1893"/>
                  </a:cubicBezTo>
                  <a:cubicBezTo>
                    <a:pt x="2794" y="1638"/>
                    <a:pt x="2810" y="1502"/>
                    <a:pt x="2810" y="1502"/>
                  </a:cubicBezTo>
                  <a:lnTo>
                    <a:pt x="756" y="400"/>
                  </a:lnTo>
                  <a:lnTo>
                    <a:pt x="137" y="0"/>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p:cNvSpPr/>
            <p:nvPr/>
          </p:nvSpPr>
          <p:spPr>
            <a:xfrm>
              <a:off x="1355589" y="3096126"/>
              <a:ext cx="231126" cy="287444"/>
            </a:xfrm>
            <a:custGeom>
              <a:avLst/>
              <a:gdLst/>
              <a:ahLst/>
              <a:cxnLst/>
              <a:rect l="l" t="t" r="r" b="b"/>
              <a:pathLst>
                <a:path w="2684" h="3338" extrusionOk="0">
                  <a:moveTo>
                    <a:pt x="35" y="1"/>
                  </a:moveTo>
                  <a:lnTo>
                    <a:pt x="35" y="1"/>
                  </a:lnTo>
                  <a:cubicBezTo>
                    <a:pt x="60" y="400"/>
                    <a:pt x="68" y="756"/>
                    <a:pt x="68" y="1078"/>
                  </a:cubicBezTo>
                  <a:cubicBezTo>
                    <a:pt x="68" y="1987"/>
                    <a:pt x="1" y="2624"/>
                    <a:pt x="1" y="3005"/>
                  </a:cubicBezTo>
                  <a:cubicBezTo>
                    <a:pt x="1" y="3150"/>
                    <a:pt x="9" y="3260"/>
                    <a:pt x="35" y="3337"/>
                  </a:cubicBezTo>
                  <a:lnTo>
                    <a:pt x="2683" y="2598"/>
                  </a:lnTo>
                  <a:cubicBezTo>
                    <a:pt x="2675" y="2437"/>
                    <a:pt x="2675" y="2292"/>
                    <a:pt x="2675" y="2166"/>
                  </a:cubicBezTo>
                  <a:lnTo>
                    <a:pt x="2675" y="1885"/>
                  </a:lnTo>
                  <a:lnTo>
                    <a:pt x="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1277315" y="2802575"/>
              <a:ext cx="432199" cy="497902"/>
            </a:xfrm>
            <a:custGeom>
              <a:avLst/>
              <a:gdLst/>
              <a:ahLst/>
              <a:cxnLst/>
              <a:rect l="l" t="t" r="r" b="b"/>
              <a:pathLst>
                <a:path w="5019" h="5782" extrusionOk="0">
                  <a:moveTo>
                    <a:pt x="2760" y="1"/>
                  </a:moveTo>
                  <a:cubicBezTo>
                    <a:pt x="2573" y="1"/>
                    <a:pt x="2367" y="13"/>
                    <a:pt x="2140" y="40"/>
                  </a:cubicBezTo>
                  <a:cubicBezTo>
                    <a:pt x="1" y="295"/>
                    <a:pt x="146" y="1432"/>
                    <a:pt x="671" y="3461"/>
                  </a:cubicBezTo>
                  <a:cubicBezTo>
                    <a:pt x="1062" y="4997"/>
                    <a:pt x="2301" y="5591"/>
                    <a:pt x="3185" y="5744"/>
                  </a:cubicBezTo>
                  <a:cubicBezTo>
                    <a:pt x="3314" y="5767"/>
                    <a:pt x="3454" y="5782"/>
                    <a:pt x="3594" y="5782"/>
                  </a:cubicBezTo>
                  <a:cubicBezTo>
                    <a:pt x="3923" y="5782"/>
                    <a:pt x="4246" y="5698"/>
                    <a:pt x="4389" y="5430"/>
                  </a:cubicBezTo>
                  <a:cubicBezTo>
                    <a:pt x="5018" y="4251"/>
                    <a:pt x="4941" y="2051"/>
                    <a:pt x="4772" y="1501"/>
                  </a:cubicBezTo>
                  <a:cubicBezTo>
                    <a:pt x="4583" y="886"/>
                    <a:pt x="4332" y="1"/>
                    <a:pt x="2760"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a:off x="1056700" y="3383390"/>
              <a:ext cx="727392" cy="1086912"/>
            </a:xfrm>
            <a:custGeom>
              <a:avLst/>
              <a:gdLst/>
              <a:ahLst/>
              <a:cxnLst/>
              <a:rect l="l" t="t" r="r" b="b"/>
              <a:pathLst>
                <a:path w="8447" h="12622" extrusionOk="0">
                  <a:moveTo>
                    <a:pt x="3706" y="1"/>
                  </a:moveTo>
                  <a:cubicBezTo>
                    <a:pt x="3574" y="1"/>
                    <a:pt x="2416" y="1551"/>
                    <a:pt x="1273" y="3497"/>
                  </a:cubicBezTo>
                  <a:cubicBezTo>
                    <a:pt x="0" y="5679"/>
                    <a:pt x="298" y="6172"/>
                    <a:pt x="569" y="7571"/>
                  </a:cubicBezTo>
                  <a:cubicBezTo>
                    <a:pt x="620" y="7826"/>
                    <a:pt x="654" y="8064"/>
                    <a:pt x="687" y="8284"/>
                  </a:cubicBezTo>
                  <a:cubicBezTo>
                    <a:pt x="917" y="9820"/>
                    <a:pt x="756" y="11375"/>
                    <a:pt x="831" y="12621"/>
                  </a:cubicBezTo>
                  <a:lnTo>
                    <a:pt x="8446" y="12621"/>
                  </a:lnTo>
                  <a:cubicBezTo>
                    <a:pt x="8428" y="11544"/>
                    <a:pt x="8234" y="9635"/>
                    <a:pt x="7980" y="6011"/>
                  </a:cubicBezTo>
                  <a:cubicBezTo>
                    <a:pt x="7792" y="3395"/>
                    <a:pt x="6739" y="399"/>
                    <a:pt x="6739" y="399"/>
                  </a:cubicBezTo>
                  <a:cubicBezTo>
                    <a:pt x="6739" y="399"/>
                    <a:pt x="6639" y="407"/>
                    <a:pt x="6451" y="407"/>
                  </a:cubicBezTo>
                  <a:cubicBezTo>
                    <a:pt x="5992" y="407"/>
                    <a:pt x="5012" y="356"/>
                    <a:pt x="3710" y="1"/>
                  </a:cubicBezTo>
                  <a:cubicBezTo>
                    <a:pt x="3709" y="1"/>
                    <a:pt x="3707" y="1"/>
                    <a:pt x="3706" y="1"/>
                  </a:cubicBez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1279640" y="3680816"/>
              <a:ext cx="509528" cy="558612"/>
            </a:xfrm>
            <a:custGeom>
              <a:avLst/>
              <a:gdLst/>
              <a:ahLst/>
              <a:cxnLst/>
              <a:rect l="l" t="t" r="r" b="b"/>
              <a:pathLst>
                <a:path w="5917" h="6487" extrusionOk="0">
                  <a:moveTo>
                    <a:pt x="237" y="0"/>
                  </a:moveTo>
                  <a:lnTo>
                    <a:pt x="0" y="5696"/>
                  </a:lnTo>
                  <a:lnTo>
                    <a:pt x="2011" y="6486"/>
                  </a:lnTo>
                  <a:cubicBezTo>
                    <a:pt x="2011" y="6486"/>
                    <a:pt x="5916" y="5077"/>
                    <a:pt x="4209" y="4959"/>
                  </a:cubicBezTo>
                  <a:cubicBezTo>
                    <a:pt x="2504" y="4830"/>
                    <a:pt x="237" y="0"/>
                    <a:pt x="237" y="0"/>
                  </a:cubicBez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1555883" y="3341713"/>
              <a:ext cx="90676" cy="169728"/>
            </a:xfrm>
            <a:custGeom>
              <a:avLst/>
              <a:gdLst/>
              <a:ahLst/>
              <a:cxnLst/>
              <a:rect l="l" t="t" r="r" b="b"/>
              <a:pathLst>
                <a:path w="1053" h="1971" extrusionOk="0">
                  <a:moveTo>
                    <a:pt x="374" y="1"/>
                  </a:moveTo>
                  <a:lnTo>
                    <a:pt x="1" y="858"/>
                  </a:lnTo>
                  <a:lnTo>
                    <a:pt x="909" y="1970"/>
                  </a:lnTo>
                  <a:lnTo>
                    <a:pt x="1052" y="1070"/>
                  </a:lnTo>
                  <a:lnTo>
                    <a:pt x="374"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1266465" y="2777345"/>
              <a:ext cx="489033" cy="338767"/>
            </a:xfrm>
            <a:custGeom>
              <a:avLst/>
              <a:gdLst/>
              <a:ahLst/>
              <a:cxnLst/>
              <a:rect l="l" t="t" r="r" b="b"/>
              <a:pathLst>
                <a:path w="5679" h="3934" extrusionOk="0">
                  <a:moveTo>
                    <a:pt x="1799" y="1"/>
                  </a:moveTo>
                  <a:cubicBezTo>
                    <a:pt x="1560" y="1"/>
                    <a:pt x="1326" y="38"/>
                    <a:pt x="1103" y="138"/>
                  </a:cubicBezTo>
                  <a:cubicBezTo>
                    <a:pt x="620" y="350"/>
                    <a:pt x="280" y="826"/>
                    <a:pt x="145" y="1336"/>
                  </a:cubicBezTo>
                  <a:cubicBezTo>
                    <a:pt x="1" y="1853"/>
                    <a:pt x="25" y="2395"/>
                    <a:pt x="84" y="2922"/>
                  </a:cubicBezTo>
                  <a:cubicBezTo>
                    <a:pt x="119" y="3210"/>
                    <a:pt x="204" y="3499"/>
                    <a:pt x="390" y="3729"/>
                  </a:cubicBezTo>
                  <a:cubicBezTo>
                    <a:pt x="472" y="3831"/>
                    <a:pt x="627" y="3934"/>
                    <a:pt x="754" y="3934"/>
                  </a:cubicBezTo>
                  <a:cubicBezTo>
                    <a:pt x="785" y="3934"/>
                    <a:pt x="814" y="3928"/>
                    <a:pt x="840" y="3914"/>
                  </a:cubicBezTo>
                  <a:cubicBezTo>
                    <a:pt x="926" y="3882"/>
                    <a:pt x="1019" y="3847"/>
                    <a:pt x="1086" y="3780"/>
                  </a:cubicBezTo>
                  <a:cubicBezTo>
                    <a:pt x="1036" y="3694"/>
                    <a:pt x="1011" y="3593"/>
                    <a:pt x="993" y="3491"/>
                  </a:cubicBezTo>
                  <a:cubicBezTo>
                    <a:pt x="976" y="3389"/>
                    <a:pt x="968" y="3271"/>
                    <a:pt x="993" y="3169"/>
                  </a:cubicBezTo>
                  <a:cubicBezTo>
                    <a:pt x="1027" y="3067"/>
                    <a:pt x="1095" y="2973"/>
                    <a:pt x="1172" y="2904"/>
                  </a:cubicBezTo>
                  <a:cubicBezTo>
                    <a:pt x="1223" y="2863"/>
                    <a:pt x="1274" y="2829"/>
                    <a:pt x="1333" y="2812"/>
                  </a:cubicBezTo>
                  <a:cubicBezTo>
                    <a:pt x="1355" y="2806"/>
                    <a:pt x="1379" y="2803"/>
                    <a:pt x="1404" y="2803"/>
                  </a:cubicBezTo>
                  <a:cubicBezTo>
                    <a:pt x="1454" y="2803"/>
                    <a:pt x="1505" y="2816"/>
                    <a:pt x="1545" y="2845"/>
                  </a:cubicBezTo>
                  <a:cubicBezTo>
                    <a:pt x="1579" y="2871"/>
                    <a:pt x="1596" y="2904"/>
                    <a:pt x="1630" y="2922"/>
                  </a:cubicBezTo>
                  <a:cubicBezTo>
                    <a:pt x="1641" y="2932"/>
                    <a:pt x="1650" y="2936"/>
                    <a:pt x="1656" y="2936"/>
                  </a:cubicBezTo>
                  <a:cubicBezTo>
                    <a:pt x="1684" y="2936"/>
                    <a:pt x="1671" y="2858"/>
                    <a:pt x="1663" y="2837"/>
                  </a:cubicBezTo>
                  <a:cubicBezTo>
                    <a:pt x="1655" y="2770"/>
                    <a:pt x="1647" y="2700"/>
                    <a:pt x="1639" y="2633"/>
                  </a:cubicBezTo>
                  <a:cubicBezTo>
                    <a:pt x="1604" y="2421"/>
                    <a:pt x="1529" y="2167"/>
                    <a:pt x="1639" y="1963"/>
                  </a:cubicBezTo>
                  <a:cubicBezTo>
                    <a:pt x="1714" y="1810"/>
                    <a:pt x="1877" y="1700"/>
                    <a:pt x="2038" y="1649"/>
                  </a:cubicBezTo>
                  <a:cubicBezTo>
                    <a:pt x="2123" y="1614"/>
                    <a:pt x="2219" y="1596"/>
                    <a:pt x="2317" y="1596"/>
                  </a:cubicBezTo>
                  <a:cubicBezTo>
                    <a:pt x="2337" y="1596"/>
                    <a:pt x="2356" y="1597"/>
                    <a:pt x="2376" y="1598"/>
                  </a:cubicBezTo>
                  <a:cubicBezTo>
                    <a:pt x="2743" y="1623"/>
                    <a:pt x="3073" y="1810"/>
                    <a:pt x="3413" y="1936"/>
                  </a:cubicBezTo>
                  <a:cubicBezTo>
                    <a:pt x="3746" y="2061"/>
                    <a:pt x="4108" y="2125"/>
                    <a:pt x="4466" y="2125"/>
                  </a:cubicBezTo>
                  <a:cubicBezTo>
                    <a:pt x="4545" y="2125"/>
                    <a:pt x="4624" y="2122"/>
                    <a:pt x="4702" y="2116"/>
                  </a:cubicBezTo>
                  <a:cubicBezTo>
                    <a:pt x="4847" y="2108"/>
                    <a:pt x="4992" y="2073"/>
                    <a:pt x="5126" y="1998"/>
                  </a:cubicBezTo>
                  <a:cubicBezTo>
                    <a:pt x="5678" y="1692"/>
                    <a:pt x="5560" y="1081"/>
                    <a:pt x="5432" y="588"/>
                  </a:cubicBezTo>
                  <a:cubicBezTo>
                    <a:pt x="5407" y="502"/>
                    <a:pt x="5381" y="409"/>
                    <a:pt x="5305" y="358"/>
                  </a:cubicBezTo>
                  <a:cubicBezTo>
                    <a:pt x="5259" y="322"/>
                    <a:pt x="5196" y="312"/>
                    <a:pt x="5131" y="312"/>
                  </a:cubicBezTo>
                  <a:cubicBezTo>
                    <a:pt x="5101" y="312"/>
                    <a:pt x="5072" y="314"/>
                    <a:pt x="5043" y="317"/>
                  </a:cubicBezTo>
                  <a:cubicBezTo>
                    <a:pt x="4844" y="336"/>
                    <a:pt x="4644" y="345"/>
                    <a:pt x="4444" y="345"/>
                  </a:cubicBezTo>
                  <a:cubicBezTo>
                    <a:pt x="4020" y="345"/>
                    <a:pt x="3595" y="303"/>
                    <a:pt x="3175" y="223"/>
                  </a:cubicBezTo>
                  <a:cubicBezTo>
                    <a:pt x="2725" y="134"/>
                    <a:pt x="2253" y="1"/>
                    <a:pt x="1799"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1017950" y="3395790"/>
              <a:ext cx="965666" cy="972468"/>
            </a:xfrm>
            <a:custGeom>
              <a:avLst/>
              <a:gdLst/>
              <a:ahLst/>
              <a:cxnLst/>
              <a:rect l="l" t="t" r="r" b="b"/>
              <a:pathLst>
                <a:path w="11214" h="11293" extrusionOk="0">
                  <a:moveTo>
                    <a:pt x="11200" y="9008"/>
                  </a:moveTo>
                  <a:cubicBezTo>
                    <a:pt x="11165" y="9022"/>
                    <a:pt x="11070" y="9061"/>
                    <a:pt x="11068" y="9061"/>
                  </a:cubicBezTo>
                  <a:cubicBezTo>
                    <a:pt x="11068" y="9061"/>
                    <a:pt x="11071" y="9060"/>
                    <a:pt x="11078" y="9057"/>
                  </a:cubicBezTo>
                  <a:lnTo>
                    <a:pt x="11200" y="9008"/>
                  </a:lnTo>
                  <a:close/>
                  <a:moveTo>
                    <a:pt x="2852" y="0"/>
                  </a:moveTo>
                  <a:cubicBezTo>
                    <a:pt x="2852" y="0"/>
                    <a:pt x="1045" y="528"/>
                    <a:pt x="450" y="2284"/>
                  </a:cubicBezTo>
                  <a:cubicBezTo>
                    <a:pt x="0" y="3591"/>
                    <a:pt x="951" y="7639"/>
                    <a:pt x="1664" y="9856"/>
                  </a:cubicBezTo>
                  <a:cubicBezTo>
                    <a:pt x="1942" y="10727"/>
                    <a:pt x="2757" y="11292"/>
                    <a:pt x="3635" y="11292"/>
                  </a:cubicBezTo>
                  <a:cubicBezTo>
                    <a:pt x="3800" y="11292"/>
                    <a:pt x="3967" y="11272"/>
                    <a:pt x="4133" y="11231"/>
                  </a:cubicBezTo>
                  <a:cubicBezTo>
                    <a:pt x="5798" y="10823"/>
                    <a:pt x="8226" y="10102"/>
                    <a:pt x="9982" y="9473"/>
                  </a:cubicBezTo>
                  <a:cubicBezTo>
                    <a:pt x="10440" y="9312"/>
                    <a:pt x="10856" y="9151"/>
                    <a:pt x="11204" y="9006"/>
                  </a:cubicBezTo>
                  <a:cubicBezTo>
                    <a:pt x="11211" y="9003"/>
                    <a:pt x="11213" y="9002"/>
                    <a:pt x="11213" y="9002"/>
                  </a:cubicBezTo>
                  <a:lnTo>
                    <a:pt x="11213" y="9002"/>
                  </a:lnTo>
                  <a:cubicBezTo>
                    <a:pt x="11213" y="9002"/>
                    <a:pt x="11210" y="9004"/>
                    <a:pt x="11204" y="9006"/>
                  </a:cubicBezTo>
                  <a:lnTo>
                    <a:pt x="11204" y="9006"/>
                  </a:lnTo>
                  <a:lnTo>
                    <a:pt x="11078" y="8574"/>
                  </a:lnTo>
                  <a:lnTo>
                    <a:pt x="10534" y="7945"/>
                  </a:lnTo>
                  <a:lnTo>
                    <a:pt x="9652" y="7818"/>
                  </a:lnTo>
                  <a:lnTo>
                    <a:pt x="5077" y="8472"/>
                  </a:lnTo>
                  <a:cubicBezTo>
                    <a:pt x="5044" y="8475"/>
                    <a:pt x="5012" y="8477"/>
                    <a:pt x="4980" y="8477"/>
                  </a:cubicBezTo>
                  <a:cubicBezTo>
                    <a:pt x="4475" y="8477"/>
                    <a:pt x="4036" y="8108"/>
                    <a:pt x="3972" y="7607"/>
                  </a:cubicBezTo>
                  <a:lnTo>
                    <a:pt x="3276" y="2589"/>
                  </a:lnTo>
                  <a:lnTo>
                    <a:pt x="3922" y="289"/>
                  </a:lnTo>
                  <a:lnTo>
                    <a:pt x="2852" y="0"/>
                  </a:ln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1263537" y="3316138"/>
              <a:ext cx="292438" cy="209856"/>
            </a:xfrm>
            <a:custGeom>
              <a:avLst/>
              <a:gdLst/>
              <a:ahLst/>
              <a:cxnLst/>
              <a:rect l="l" t="t" r="r" b="b"/>
              <a:pathLst>
                <a:path w="3396" h="2437" extrusionOk="0">
                  <a:moveTo>
                    <a:pt x="1086" y="0"/>
                  </a:moveTo>
                  <a:lnTo>
                    <a:pt x="0" y="925"/>
                  </a:lnTo>
                  <a:lnTo>
                    <a:pt x="2962" y="2437"/>
                  </a:lnTo>
                  <a:lnTo>
                    <a:pt x="3396" y="1155"/>
                  </a:lnTo>
                  <a:lnTo>
                    <a:pt x="1086" y="0"/>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1844697" y="4041963"/>
              <a:ext cx="138124" cy="169556"/>
            </a:xfrm>
            <a:custGeom>
              <a:avLst/>
              <a:gdLst/>
              <a:ahLst/>
              <a:cxnLst/>
              <a:rect l="l" t="t" r="r" b="b"/>
              <a:pathLst>
                <a:path w="1604" h="1969" extrusionOk="0">
                  <a:moveTo>
                    <a:pt x="1161" y="1"/>
                  </a:moveTo>
                  <a:lnTo>
                    <a:pt x="0" y="331"/>
                  </a:lnTo>
                  <a:lnTo>
                    <a:pt x="381" y="1969"/>
                  </a:lnTo>
                  <a:cubicBezTo>
                    <a:pt x="839" y="1808"/>
                    <a:pt x="1255" y="1647"/>
                    <a:pt x="1603" y="1502"/>
                  </a:cubicBezTo>
                  <a:lnTo>
                    <a:pt x="1595" y="1469"/>
                  </a:lnTo>
                  <a:lnTo>
                    <a:pt x="1477" y="1070"/>
                  </a:lnTo>
                  <a:lnTo>
                    <a:pt x="1161"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1944672" y="3939578"/>
              <a:ext cx="166025" cy="102474"/>
            </a:xfrm>
            <a:custGeom>
              <a:avLst/>
              <a:gdLst/>
              <a:ahLst/>
              <a:cxnLst/>
              <a:rect l="l" t="t" r="r" b="b"/>
              <a:pathLst>
                <a:path w="1928" h="1190" extrusionOk="0">
                  <a:moveTo>
                    <a:pt x="1911" y="0"/>
                  </a:moveTo>
                  <a:lnTo>
                    <a:pt x="799" y="509"/>
                  </a:lnTo>
                  <a:lnTo>
                    <a:pt x="0" y="1190"/>
                  </a:lnTo>
                  <a:lnTo>
                    <a:pt x="0" y="1190"/>
                  </a:lnTo>
                  <a:lnTo>
                    <a:pt x="1241" y="1029"/>
                  </a:lnTo>
                  <a:cubicBezTo>
                    <a:pt x="1241" y="1029"/>
                    <a:pt x="1292" y="900"/>
                    <a:pt x="1605" y="662"/>
                  </a:cubicBezTo>
                  <a:cubicBezTo>
                    <a:pt x="1927" y="434"/>
                    <a:pt x="1911" y="0"/>
                    <a:pt x="1911"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1998146" y="3584286"/>
              <a:ext cx="444427" cy="711461"/>
            </a:xfrm>
            <a:custGeom>
              <a:avLst/>
              <a:gdLst/>
              <a:ahLst/>
              <a:cxnLst/>
              <a:rect l="l" t="t" r="r" b="b"/>
              <a:pathLst>
                <a:path w="5161" h="8262" extrusionOk="0">
                  <a:moveTo>
                    <a:pt x="5161" y="1"/>
                  </a:moveTo>
                  <a:lnTo>
                    <a:pt x="1103" y="1386"/>
                  </a:lnTo>
                  <a:lnTo>
                    <a:pt x="1" y="8261"/>
                  </a:lnTo>
                  <a:lnTo>
                    <a:pt x="4091" y="6664"/>
                  </a:lnTo>
                  <a:lnTo>
                    <a:pt x="5161"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1944672" y="3941817"/>
              <a:ext cx="313708" cy="229059"/>
            </a:xfrm>
            <a:custGeom>
              <a:avLst/>
              <a:gdLst/>
              <a:ahLst/>
              <a:cxnLst/>
              <a:rect l="l" t="t" r="r" b="b"/>
              <a:pathLst>
                <a:path w="3643" h="2660" extrusionOk="0">
                  <a:moveTo>
                    <a:pt x="3524" y="1"/>
                  </a:moveTo>
                  <a:cubicBezTo>
                    <a:pt x="3513" y="1"/>
                    <a:pt x="3501" y="3"/>
                    <a:pt x="3490" y="9"/>
                  </a:cubicBezTo>
                  <a:lnTo>
                    <a:pt x="1284" y="738"/>
                  </a:lnTo>
                  <a:lnTo>
                    <a:pt x="0" y="1164"/>
                  </a:lnTo>
                  <a:lnTo>
                    <a:pt x="434" y="2657"/>
                  </a:lnTo>
                  <a:cubicBezTo>
                    <a:pt x="434" y="2657"/>
                    <a:pt x="476" y="2660"/>
                    <a:pt x="550" y="2660"/>
                  </a:cubicBezTo>
                  <a:cubicBezTo>
                    <a:pt x="912" y="2660"/>
                    <a:pt x="2044" y="2595"/>
                    <a:pt x="2699" y="1826"/>
                  </a:cubicBezTo>
                  <a:cubicBezTo>
                    <a:pt x="3600" y="773"/>
                    <a:pt x="3643" y="263"/>
                    <a:pt x="3608" y="76"/>
                  </a:cubicBezTo>
                  <a:cubicBezTo>
                    <a:pt x="3595" y="30"/>
                    <a:pt x="3562" y="1"/>
                    <a:pt x="3524"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36"/>
          <p:cNvSpPr/>
          <p:nvPr/>
        </p:nvSpPr>
        <p:spPr>
          <a:xfrm>
            <a:off x="6101051" y="4242925"/>
            <a:ext cx="3042978" cy="129500"/>
          </a:xfrm>
          <a:custGeom>
            <a:avLst/>
            <a:gdLst/>
            <a:ahLst/>
            <a:cxnLst/>
            <a:rect l="l" t="t" r="r" b="b"/>
            <a:pathLst>
              <a:path w="30490" h="1622" extrusionOk="0">
                <a:moveTo>
                  <a:pt x="1544" y="0"/>
                </a:moveTo>
                <a:cubicBezTo>
                  <a:pt x="697" y="0"/>
                  <a:pt x="0" y="689"/>
                  <a:pt x="0" y="1545"/>
                </a:cubicBezTo>
                <a:lnTo>
                  <a:pt x="0" y="1622"/>
                </a:lnTo>
                <a:lnTo>
                  <a:pt x="30490" y="1622"/>
                </a:lnTo>
                <a:lnTo>
                  <a:pt x="30490" y="0"/>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7030133" y="400856"/>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rot="2700000">
            <a:off x="7912769" y="45023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36"/>
          <p:cNvGrpSpPr/>
          <p:nvPr/>
        </p:nvGrpSpPr>
        <p:grpSpPr>
          <a:xfrm>
            <a:off x="6213982" y="3518341"/>
            <a:ext cx="464177" cy="722787"/>
            <a:chOff x="5940375" y="3931001"/>
            <a:chExt cx="570873" cy="888928"/>
          </a:xfrm>
        </p:grpSpPr>
        <p:sp>
          <p:nvSpPr>
            <p:cNvPr id="622" name="Google Shape;622;p36"/>
            <p:cNvSpPr/>
            <p:nvPr/>
          </p:nvSpPr>
          <p:spPr>
            <a:xfrm>
              <a:off x="5940375" y="3931001"/>
              <a:ext cx="353957" cy="436122"/>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6040595" y="3982816"/>
              <a:ext cx="168854" cy="565208"/>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6257398" y="4167236"/>
              <a:ext cx="253849" cy="277945"/>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6258648" y="4202688"/>
              <a:ext cx="201466" cy="345329"/>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6092637" y="4556642"/>
              <a:ext cx="298051" cy="263287"/>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6099341" y="4567323"/>
              <a:ext cx="289416" cy="170676"/>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6061844" y="4502441"/>
              <a:ext cx="364752" cy="94770"/>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3D3D-41B0-5844-AC45-CC55F9EB0507}"/>
              </a:ext>
            </a:extLst>
          </p:cNvPr>
          <p:cNvSpPr>
            <a:spLocks noGrp="1"/>
          </p:cNvSpPr>
          <p:nvPr>
            <p:ph type="title"/>
          </p:nvPr>
        </p:nvSpPr>
        <p:spPr>
          <a:xfrm>
            <a:off x="641633" y="1149096"/>
            <a:ext cx="7704000" cy="519300"/>
          </a:xfrm>
        </p:spPr>
        <p:txBody>
          <a:bodyPr/>
          <a:lstStyle/>
          <a:p>
            <a:r>
              <a:rPr lang="en-US" b="1" i="0" u="none" strike="noStrike" dirty="0">
                <a:solidFill>
                  <a:srgbClr val="0F0F0F"/>
                </a:solidFill>
                <a:effectLst/>
                <a:latin typeface="Söhne"/>
              </a:rPr>
              <a:t>Fill-in-the-blank test</a:t>
            </a:r>
            <a:endParaRPr lang="en-VN" b="1" dirty="0"/>
          </a:p>
        </p:txBody>
      </p:sp>
      <p:sp>
        <p:nvSpPr>
          <p:cNvPr id="3" name="Subtitle 2">
            <a:extLst>
              <a:ext uri="{FF2B5EF4-FFF2-40B4-BE49-F238E27FC236}">
                <a16:creationId xmlns:a16="http://schemas.microsoft.com/office/drawing/2014/main" id="{47000EED-C9C5-D946-9AEF-F988FD3CF58F}"/>
              </a:ext>
            </a:extLst>
          </p:cNvPr>
          <p:cNvSpPr>
            <a:spLocks noGrp="1"/>
          </p:cNvSpPr>
          <p:nvPr>
            <p:ph type="subTitle" idx="1"/>
          </p:nvPr>
        </p:nvSpPr>
        <p:spPr>
          <a:xfrm>
            <a:off x="331259" y="1781932"/>
            <a:ext cx="4503334" cy="2532900"/>
          </a:xfrm>
        </p:spPr>
        <p:txBody>
          <a:bodyPr/>
          <a:lstStyle/>
          <a:p>
            <a:pPr algn="l"/>
            <a:r>
              <a:rPr lang="en-US" b="0" i="0" u="none" strike="noStrike" dirty="0">
                <a:solidFill>
                  <a:schemeClr val="tx1"/>
                </a:solidFill>
                <a:effectLst/>
                <a:latin typeface="Söhne"/>
              </a:rPr>
              <a:t>"Few-shot prompting" is a method in machine learning and natural language processing (NLP), particularly when using neural network-based models such as GPT (Generative Pre-trained Transformer). This term is often used to describe providing a few examples (few-shot examples) to the model and instructing it to perform a specific task.</a:t>
            </a:r>
          </a:p>
          <a:p>
            <a:pPr algn="l"/>
            <a:r>
              <a:rPr lang="en-US" b="0" i="0" u="none" strike="noStrike" dirty="0">
                <a:solidFill>
                  <a:schemeClr val="tx1"/>
                </a:solidFill>
                <a:effectLst/>
                <a:latin typeface="Söhne"/>
              </a:rPr>
              <a:t>In the case of GPT and similar models, few-shot prompting may involve providing a few examples or sample sentences to the model and asking it to continue generating text, providing answers, or performing a specific task based on the provided examples.</a:t>
            </a:r>
          </a:p>
          <a:p>
            <a:endParaRPr lang="en-VN" dirty="0"/>
          </a:p>
        </p:txBody>
      </p:sp>
      <p:pic>
        <p:nvPicPr>
          <p:cNvPr id="4" name="Google Shape;805;p42">
            <a:extLst>
              <a:ext uri="{FF2B5EF4-FFF2-40B4-BE49-F238E27FC236}">
                <a16:creationId xmlns:a16="http://schemas.microsoft.com/office/drawing/2014/main" id="{53CD2341-F155-7B40-B43F-73FDC07813D5}"/>
              </a:ext>
            </a:extLst>
          </p:cNvPr>
          <p:cNvPicPr preferRelativeResize="0"/>
          <p:nvPr/>
        </p:nvPicPr>
        <p:blipFill rotWithShape="1">
          <a:blip r:embed="rId2">
            <a:alphaModFix/>
          </a:blip>
          <a:srcRect l="39640" t="6996" r="7560" b="13770"/>
          <a:stretch/>
        </p:blipFill>
        <p:spPr>
          <a:xfrm>
            <a:off x="5125363" y="1498868"/>
            <a:ext cx="2929500" cy="2929500"/>
          </a:xfrm>
          <a:prstGeom prst="ellipse">
            <a:avLst/>
          </a:prstGeom>
          <a:noFill/>
          <a:ln w="19050" cap="flat" cmpd="sng">
            <a:solidFill>
              <a:schemeClr val="dk1"/>
            </a:solidFill>
            <a:prstDash val="solid"/>
            <a:round/>
            <a:headEnd type="none" w="sm" len="sm"/>
            <a:tailEnd type="none" w="sm" len="sm"/>
          </a:ln>
        </p:spPr>
      </p:pic>
      <p:sp>
        <p:nvSpPr>
          <p:cNvPr id="5" name="TextBox 4">
            <a:extLst>
              <a:ext uri="{FF2B5EF4-FFF2-40B4-BE49-F238E27FC236}">
                <a16:creationId xmlns:a16="http://schemas.microsoft.com/office/drawing/2014/main" id="{2D2672A8-00B6-0244-B3EC-B5BB6CD19AAD}"/>
              </a:ext>
            </a:extLst>
          </p:cNvPr>
          <p:cNvSpPr txBox="1"/>
          <p:nvPr/>
        </p:nvSpPr>
        <p:spPr>
          <a:xfrm>
            <a:off x="3631474" y="296091"/>
            <a:ext cx="2542903" cy="523220"/>
          </a:xfrm>
          <a:prstGeom prst="rect">
            <a:avLst/>
          </a:prstGeom>
          <a:noFill/>
        </p:spPr>
        <p:txBody>
          <a:bodyPr wrap="square" rtlCol="0">
            <a:spAutoFit/>
          </a:bodyPr>
          <a:lstStyle/>
          <a:p>
            <a:r>
              <a:rPr lang="en-VN" dirty="0"/>
              <a:t>TÌM HIỂU VỀ FEW_SHORT VÀ LÀM CÁI NÀY GỌN HƠN</a:t>
            </a:r>
          </a:p>
        </p:txBody>
      </p:sp>
    </p:spTree>
    <p:extLst>
      <p:ext uri="{BB962C8B-B14F-4D97-AF65-F5344CB8AC3E}">
        <p14:creationId xmlns:p14="http://schemas.microsoft.com/office/powerpoint/2010/main" val="271656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6B31-7A84-7D4D-84B3-D6722237FD75}"/>
              </a:ext>
            </a:extLst>
          </p:cNvPr>
          <p:cNvSpPr>
            <a:spLocks noGrp="1"/>
          </p:cNvSpPr>
          <p:nvPr>
            <p:ph type="title"/>
          </p:nvPr>
        </p:nvSpPr>
        <p:spPr/>
        <p:txBody>
          <a:bodyPr/>
          <a:lstStyle/>
          <a:p>
            <a:endParaRPr lang="en-VN"/>
          </a:p>
        </p:txBody>
      </p:sp>
      <p:pic>
        <p:nvPicPr>
          <p:cNvPr id="5" name="Picture 4">
            <a:extLst>
              <a:ext uri="{FF2B5EF4-FFF2-40B4-BE49-F238E27FC236}">
                <a16:creationId xmlns:a16="http://schemas.microsoft.com/office/drawing/2014/main" id="{908DD430-C24F-F144-83DA-A2B8DEDE9F03}"/>
              </a:ext>
            </a:extLst>
          </p:cNvPr>
          <p:cNvPicPr>
            <a:picLocks noChangeAspect="1"/>
          </p:cNvPicPr>
          <p:nvPr/>
        </p:nvPicPr>
        <p:blipFill>
          <a:blip r:embed="rId2"/>
          <a:stretch>
            <a:fillRect/>
          </a:stretch>
        </p:blipFill>
        <p:spPr>
          <a:xfrm>
            <a:off x="-1524000" y="-1123406"/>
            <a:ext cx="11364686" cy="8107679"/>
          </a:xfrm>
          <a:prstGeom prst="rect">
            <a:avLst/>
          </a:prstGeom>
        </p:spPr>
      </p:pic>
    </p:spTree>
    <p:extLst>
      <p:ext uri="{BB962C8B-B14F-4D97-AF65-F5344CB8AC3E}">
        <p14:creationId xmlns:p14="http://schemas.microsoft.com/office/powerpoint/2010/main" val="372484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FD8D9D-07AF-1049-AAF4-1E88A76BAC6F}"/>
              </a:ext>
            </a:extLst>
          </p:cNvPr>
          <p:cNvPicPr>
            <a:picLocks noChangeAspect="1"/>
          </p:cNvPicPr>
          <p:nvPr/>
        </p:nvPicPr>
        <p:blipFill>
          <a:blip r:embed="rId2"/>
          <a:stretch>
            <a:fillRect/>
          </a:stretch>
        </p:blipFill>
        <p:spPr>
          <a:xfrm>
            <a:off x="0" y="1967756"/>
            <a:ext cx="9144000" cy="1207987"/>
          </a:xfrm>
          <a:prstGeom prst="rect">
            <a:avLst/>
          </a:prstGeom>
        </p:spPr>
      </p:pic>
    </p:spTree>
    <p:extLst>
      <p:ext uri="{BB962C8B-B14F-4D97-AF65-F5344CB8AC3E}">
        <p14:creationId xmlns:p14="http://schemas.microsoft.com/office/powerpoint/2010/main" val="193919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5060-B3C4-A148-B596-D702804F8C99}"/>
              </a:ext>
            </a:extLst>
          </p:cNvPr>
          <p:cNvSpPr>
            <a:spLocks noGrp="1"/>
          </p:cNvSpPr>
          <p:nvPr>
            <p:ph type="title"/>
          </p:nvPr>
        </p:nvSpPr>
        <p:spPr/>
        <p:txBody>
          <a:bodyPr/>
          <a:lstStyle/>
          <a:p>
            <a:r>
              <a:rPr lang="en-VN" b="1" dirty="0"/>
              <a:t>RESULT</a:t>
            </a:r>
          </a:p>
        </p:txBody>
      </p:sp>
      <p:sp>
        <p:nvSpPr>
          <p:cNvPr id="3" name="Subtitle 2">
            <a:extLst>
              <a:ext uri="{FF2B5EF4-FFF2-40B4-BE49-F238E27FC236}">
                <a16:creationId xmlns:a16="http://schemas.microsoft.com/office/drawing/2014/main" id="{78978D3C-2000-A043-84E2-EBA023713598}"/>
              </a:ext>
            </a:extLst>
          </p:cNvPr>
          <p:cNvSpPr>
            <a:spLocks noGrp="1"/>
          </p:cNvSpPr>
          <p:nvPr>
            <p:ph type="subTitle" idx="1"/>
          </p:nvPr>
        </p:nvSpPr>
        <p:spPr/>
        <p:txBody>
          <a:bodyPr/>
          <a:lstStyle/>
          <a:p>
            <a:endParaRPr lang="en-VN" dirty="0"/>
          </a:p>
        </p:txBody>
      </p:sp>
      <p:pic>
        <p:nvPicPr>
          <p:cNvPr id="5" name="Picture 4">
            <a:extLst>
              <a:ext uri="{FF2B5EF4-FFF2-40B4-BE49-F238E27FC236}">
                <a16:creationId xmlns:a16="http://schemas.microsoft.com/office/drawing/2014/main" id="{138D6B0A-1DF6-3B41-98E7-93B5F7235432}"/>
              </a:ext>
            </a:extLst>
          </p:cNvPr>
          <p:cNvPicPr>
            <a:picLocks noChangeAspect="1"/>
          </p:cNvPicPr>
          <p:nvPr/>
        </p:nvPicPr>
        <p:blipFill>
          <a:blip r:embed="rId2"/>
          <a:stretch>
            <a:fillRect/>
          </a:stretch>
        </p:blipFill>
        <p:spPr>
          <a:xfrm>
            <a:off x="2693711" y="816724"/>
            <a:ext cx="2505305" cy="4187438"/>
          </a:xfrm>
          <a:prstGeom prst="rect">
            <a:avLst/>
          </a:prstGeom>
        </p:spPr>
      </p:pic>
    </p:spTree>
    <p:extLst>
      <p:ext uri="{BB962C8B-B14F-4D97-AF65-F5344CB8AC3E}">
        <p14:creationId xmlns:p14="http://schemas.microsoft.com/office/powerpoint/2010/main" val="950263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FA42-D34E-3F42-88E6-E8C60E177797}"/>
              </a:ext>
            </a:extLst>
          </p:cNvPr>
          <p:cNvSpPr>
            <a:spLocks noGrp="1"/>
          </p:cNvSpPr>
          <p:nvPr>
            <p:ph type="title"/>
          </p:nvPr>
        </p:nvSpPr>
        <p:spPr/>
        <p:txBody>
          <a:bodyPr/>
          <a:lstStyle/>
          <a:p>
            <a:r>
              <a:rPr lang="en-VN" dirty="0"/>
              <a:t>ĐIỂM YẾU, ĐIỂM MẠNH</a:t>
            </a:r>
          </a:p>
        </p:txBody>
      </p:sp>
      <p:sp>
        <p:nvSpPr>
          <p:cNvPr id="3" name="Subtitle 2">
            <a:extLst>
              <a:ext uri="{FF2B5EF4-FFF2-40B4-BE49-F238E27FC236}">
                <a16:creationId xmlns:a16="http://schemas.microsoft.com/office/drawing/2014/main" id="{CDA822C6-FE87-5F45-B9BB-A25BD104B2BC}"/>
              </a:ext>
            </a:extLst>
          </p:cNvPr>
          <p:cNvSpPr>
            <a:spLocks noGrp="1"/>
          </p:cNvSpPr>
          <p:nvPr>
            <p:ph type="subTitle" idx="1"/>
          </p:nvPr>
        </p:nvSpPr>
        <p:spPr>
          <a:xfrm>
            <a:off x="713099" y="1941225"/>
            <a:ext cx="5975083" cy="2532900"/>
          </a:xfrm>
        </p:spPr>
        <p:txBody>
          <a:bodyPr/>
          <a:lstStyle/>
          <a:p>
            <a:r>
              <a:rPr lang="en-VN" dirty="0"/>
              <a:t>PHÂN TÍCH RA NHÉ MỌI NGƯỜI!!</a:t>
            </a:r>
          </a:p>
          <a:p>
            <a:endParaRPr lang="en-VN" dirty="0"/>
          </a:p>
          <a:p>
            <a:r>
              <a:rPr lang="en-VN" dirty="0"/>
              <a:t>- ĐÚNG 2K1 CÂU TRÊN 7K2 CÂU TRẮC NGHIỆM</a:t>
            </a:r>
          </a:p>
          <a:p>
            <a:r>
              <a:rPr lang="en-VN" dirty="0"/>
              <a:t>ĐÚNG 1K TRÊN 5K2 CÂU TỰ LUẬN</a:t>
            </a:r>
          </a:p>
          <a:p>
            <a:r>
              <a:rPr lang="en-VN" dirty="0"/>
              <a:t>- BỘ TEST BAN TỔ CHỨC NGÀY MAI NHƯ THẾ NÀO</a:t>
            </a:r>
          </a:p>
          <a:p>
            <a:r>
              <a:rPr lang="en-VN" dirty="0"/>
              <a:t>Điểm mạnh:???</a:t>
            </a:r>
          </a:p>
          <a:p>
            <a:r>
              <a:rPr lang="en-VN" dirty="0"/>
              <a:t>Điểm yếu: Có thể là những câu qúa nhiều biểu thức toán học, lượng giác…</a:t>
            </a:r>
          </a:p>
          <a:p>
            <a:r>
              <a:rPr lang="en-VN" dirty="0"/>
              <a:t>Cách khắc phục và cải thiện như thế nào???</a:t>
            </a:r>
          </a:p>
        </p:txBody>
      </p:sp>
    </p:spTree>
    <p:extLst>
      <p:ext uri="{BB962C8B-B14F-4D97-AF65-F5344CB8AC3E}">
        <p14:creationId xmlns:p14="http://schemas.microsoft.com/office/powerpoint/2010/main" val="261756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9357-7655-4143-BD1B-6D634418E395}"/>
              </a:ext>
            </a:extLst>
          </p:cNvPr>
          <p:cNvSpPr>
            <a:spLocks noGrp="1"/>
          </p:cNvSpPr>
          <p:nvPr>
            <p:ph type="title"/>
          </p:nvPr>
        </p:nvSpPr>
        <p:spPr/>
        <p:txBody>
          <a:bodyPr/>
          <a:lstStyle/>
          <a:p>
            <a:r>
              <a:rPr lang="en-VN" dirty="0"/>
              <a:t>CẢM ƠN ĐÃ LẮNG NGHE</a:t>
            </a:r>
          </a:p>
        </p:txBody>
      </p:sp>
      <p:sp>
        <p:nvSpPr>
          <p:cNvPr id="3" name="Subtitle 2">
            <a:extLst>
              <a:ext uri="{FF2B5EF4-FFF2-40B4-BE49-F238E27FC236}">
                <a16:creationId xmlns:a16="http://schemas.microsoft.com/office/drawing/2014/main" id="{DB5A8A64-80FB-D849-96DA-542D28210F0F}"/>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611429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988" name="Google Shape;988;p45"/>
          <p:cNvSpPr txBox="1"/>
          <p:nvPr/>
        </p:nvSpPr>
        <p:spPr>
          <a:xfrm>
            <a:off x="726800" y="2853463"/>
            <a:ext cx="1895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Step 01</a:t>
            </a:r>
            <a:endParaRPr sz="1800">
              <a:solidFill>
                <a:schemeClr val="dk1"/>
              </a:solidFill>
              <a:latin typeface="Krona One"/>
              <a:ea typeface="Krona One"/>
              <a:cs typeface="Krona One"/>
              <a:sym typeface="Krona One"/>
            </a:endParaRPr>
          </a:p>
        </p:txBody>
      </p:sp>
      <p:sp>
        <p:nvSpPr>
          <p:cNvPr id="989" name="Google Shape;989;p45"/>
          <p:cNvSpPr txBox="1"/>
          <p:nvPr/>
        </p:nvSpPr>
        <p:spPr>
          <a:xfrm>
            <a:off x="726815" y="3159100"/>
            <a:ext cx="18951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990" name="Google Shape;990;p45"/>
          <p:cNvSpPr txBox="1"/>
          <p:nvPr/>
        </p:nvSpPr>
        <p:spPr>
          <a:xfrm>
            <a:off x="2656897" y="2853463"/>
            <a:ext cx="1895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Step 02</a:t>
            </a:r>
            <a:endParaRPr sz="1800">
              <a:solidFill>
                <a:schemeClr val="dk1"/>
              </a:solidFill>
              <a:latin typeface="Krona One"/>
              <a:ea typeface="Krona One"/>
              <a:cs typeface="Krona One"/>
              <a:sym typeface="Krona One"/>
            </a:endParaRPr>
          </a:p>
        </p:txBody>
      </p:sp>
      <p:sp>
        <p:nvSpPr>
          <p:cNvPr id="991" name="Google Shape;991;p45"/>
          <p:cNvSpPr txBox="1"/>
          <p:nvPr/>
        </p:nvSpPr>
        <p:spPr>
          <a:xfrm>
            <a:off x="2656885" y="3159100"/>
            <a:ext cx="18951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Saturn was named after a Roman god</a:t>
            </a:r>
            <a:endParaRPr>
              <a:solidFill>
                <a:schemeClr val="dk1"/>
              </a:solidFill>
              <a:latin typeface="Lato"/>
              <a:ea typeface="Lato"/>
              <a:cs typeface="Lato"/>
              <a:sym typeface="Lato"/>
            </a:endParaRPr>
          </a:p>
        </p:txBody>
      </p:sp>
      <p:sp>
        <p:nvSpPr>
          <p:cNvPr id="992" name="Google Shape;992;p45"/>
          <p:cNvSpPr txBox="1"/>
          <p:nvPr/>
        </p:nvSpPr>
        <p:spPr>
          <a:xfrm>
            <a:off x="6517024" y="3159100"/>
            <a:ext cx="18951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993" name="Google Shape;993;p45"/>
          <p:cNvSpPr txBox="1"/>
          <p:nvPr/>
        </p:nvSpPr>
        <p:spPr>
          <a:xfrm>
            <a:off x="6517073" y="2853463"/>
            <a:ext cx="1895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Step 04</a:t>
            </a:r>
            <a:endParaRPr sz="1800">
              <a:solidFill>
                <a:schemeClr val="dk1"/>
              </a:solidFill>
              <a:latin typeface="Krona One"/>
              <a:ea typeface="Krona One"/>
              <a:cs typeface="Krona One"/>
              <a:sym typeface="Krona One"/>
            </a:endParaRPr>
          </a:p>
        </p:txBody>
      </p:sp>
      <p:sp>
        <p:nvSpPr>
          <p:cNvPr id="994" name="Google Shape;994;p45"/>
          <p:cNvSpPr txBox="1"/>
          <p:nvPr/>
        </p:nvSpPr>
        <p:spPr>
          <a:xfrm>
            <a:off x="4586993" y="2853463"/>
            <a:ext cx="18951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Step 03</a:t>
            </a:r>
            <a:endParaRPr sz="1800">
              <a:solidFill>
                <a:schemeClr val="dk1"/>
              </a:solidFill>
              <a:latin typeface="Krona One"/>
              <a:ea typeface="Krona One"/>
              <a:cs typeface="Krona One"/>
              <a:sym typeface="Krona One"/>
            </a:endParaRPr>
          </a:p>
        </p:txBody>
      </p:sp>
      <p:sp>
        <p:nvSpPr>
          <p:cNvPr id="995" name="Google Shape;995;p45"/>
          <p:cNvSpPr txBox="1"/>
          <p:nvPr/>
        </p:nvSpPr>
        <p:spPr>
          <a:xfrm>
            <a:off x="4586954" y="3159100"/>
            <a:ext cx="1895100" cy="72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p:txBody>
      </p:sp>
      <p:cxnSp>
        <p:nvCxnSpPr>
          <p:cNvPr id="996" name="Google Shape;996;p45"/>
          <p:cNvCxnSpPr>
            <a:stCxn id="997" idx="6"/>
            <a:endCxn id="998" idx="2"/>
          </p:cNvCxnSpPr>
          <p:nvPr/>
        </p:nvCxnSpPr>
        <p:spPr>
          <a:xfrm>
            <a:off x="1902675" y="2332275"/>
            <a:ext cx="1473600" cy="0"/>
          </a:xfrm>
          <a:prstGeom prst="straightConnector1">
            <a:avLst/>
          </a:prstGeom>
          <a:noFill/>
          <a:ln w="19050" cap="flat" cmpd="sng">
            <a:solidFill>
              <a:schemeClr val="dk1"/>
            </a:solidFill>
            <a:prstDash val="solid"/>
            <a:round/>
            <a:headEnd type="none" w="med" len="med"/>
            <a:tailEnd type="none" w="med" len="med"/>
          </a:ln>
        </p:spPr>
      </p:cxnSp>
      <p:sp>
        <p:nvSpPr>
          <p:cNvPr id="997" name="Google Shape;997;p45"/>
          <p:cNvSpPr/>
          <p:nvPr/>
        </p:nvSpPr>
        <p:spPr>
          <a:xfrm>
            <a:off x="1446075" y="2103975"/>
            <a:ext cx="456600" cy="456600"/>
          </a:xfrm>
          <a:prstGeom prst="ellipse">
            <a:avLst/>
          </a:prstGeom>
          <a:gradFill>
            <a:gsLst>
              <a:gs pos="0">
                <a:schemeClr val="l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3376125" y="2103975"/>
            <a:ext cx="456600" cy="456600"/>
          </a:xfrm>
          <a:prstGeom prst="ellipse">
            <a:avLst/>
          </a:prstGeom>
          <a:gradFill>
            <a:gsLst>
              <a:gs pos="0">
                <a:schemeClr val="l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5306175" y="2103975"/>
            <a:ext cx="456600" cy="456600"/>
          </a:xfrm>
          <a:prstGeom prst="ellipse">
            <a:avLst/>
          </a:prstGeom>
          <a:gradFill>
            <a:gsLst>
              <a:gs pos="0">
                <a:schemeClr val="l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236225" y="2103975"/>
            <a:ext cx="456600" cy="456600"/>
          </a:xfrm>
          <a:prstGeom prst="ellipse">
            <a:avLst/>
          </a:prstGeom>
          <a:gradFill>
            <a:gsLst>
              <a:gs pos="0">
                <a:schemeClr val="l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 name="Google Shape;1001;p45"/>
          <p:cNvCxnSpPr>
            <a:stCxn id="998" idx="6"/>
            <a:endCxn id="999" idx="2"/>
          </p:cNvCxnSpPr>
          <p:nvPr/>
        </p:nvCxnSpPr>
        <p:spPr>
          <a:xfrm>
            <a:off x="3832725" y="2332275"/>
            <a:ext cx="1473600" cy="0"/>
          </a:xfrm>
          <a:prstGeom prst="straightConnector1">
            <a:avLst/>
          </a:prstGeom>
          <a:noFill/>
          <a:ln w="19050" cap="flat" cmpd="sng">
            <a:solidFill>
              <a:schemeClr val="dk1"/>
            </a:solidFill>
            <a:prstDash val="solid"/>
            <a:round/>
            <a:headEnd type="none" w="med" len="med"/>
            <a:tailEnd type="none" w="med" len="med"/>
          </a:ln>
        </p:spPr>
      </p:cxnSp>
      <p:cxnSp>
        <p:nvCxnSpPr>
          <p:cNvPr id="1002" name="Google Shape;1002;p45"/>
          <p:cNvCxnSpPr>
            <a:stCxn id="999" idx="6"/>
            <a:endCxn id="1000" idx="2"/>
          </p:cNvCxnSpPr>
          <p:nvPr/>
        </p:nvCxnSpPr>
        <p:spPr>
          <a:xfrm>
            <a:off x="5762775" y="2332275"/>
            <a:ext cx="1473600" cy="0"/>
          </a:xfrm>
          <a:prstGeom prst="straightConnector1">
            <a:avLst/>
          </a:prstGeom>
          <a:noFill/>
          <a:ln w="19050" cap="flat" cmpd="sng">
            <a:solidFill>
              <a:schemeClr val="dk1"/>
            </a:solidFill>
            <a:prstDash val="solid"/>
            <a:round/>
            <a:headEnd type="none" w="med" len="med"/>
            <a:tailEnd type="none" w="med" len="med"/>
          </a:ln>
        </p:spPr>
      </p:cxnSp>
      <p:grpSp>
        <p:nvGrpSpPr>
          <p:cNvPr id="1003" name="Google Shape;1003;p45"/>
          <p:cNvGrpSpPr/>
          <p:nvPr/>
        </p:nvGrpSpPr>
        <p:grpSpPr>
          <a:xfrm>
            <a:off x="2798454" y="4301884"/>
            <a:ext cx="853559" cy="283602"/>
            <a:chOff x="2990941" y="3799255"/>
            <a:chExt cx="577510" cy="191882"/>
          </a:xfrm>
        </p:grpSpPr>
        <p:sp>
          <p:nvSpPr>
            <p:cNvPr id="1004" name="Google Shape;1004;p45"/>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45"/>
          <p:cNvSpPr/>
          <p:nvPr/>
        </p:nvSpPr>
        <p:spPr>
          <a:xfrm rot="-4487949">
            <a:off x="856824" y="886874"/>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 of experts</a:t>
            </a:r>
            <a:endParaRPr/>
          </a:p>
        </p:txBody>
      </p:sp>
      <p:sp>
        <p:nvSpPr>
          <p:cNvPr id="1012" name="Google Shape;1012;p46"/>
          <p:cNvSpPr txBox="1">
            <a:spLocks noGrp="1"/>
          </p:cNvSpPr>
          <p:nvPr>
            <p:ph type="subTitle" idx="1"/>
          </p:nvPr>
        </p:nvSpPr>
        <p:spPr>
          <a:xfrm>
            <a:off x="1649013" y="3871948"/>
            <a:ext cx="26664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013" name="Google Shape;1013;p46"/>
          <p:cNvSpPr txBox="1">
            <a:spLocks noGrp="1"/>
          </p:cNvSpPr>
          <p:nvPr>
            <p:ph type="subTitle" idx="2"/>
          </p:nvPr>
        </p:nvSpPr>
        <p:spPr>
          <a:xfrm>
            <a:off x="4828598" y="3871948"/>
            <a:ext cx="26664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014" name="Google Shape;1014;p46"/>
          <p:cNvSpPr txBox="1">
            <a:spLocks noGrp="1"/>
          </p:cNvSpPr>
          <p:nvPr>
            <p:ph type="subTitle" idx="3"/>
          </p:nvPr>
        </p:nvSpPr>
        <p:spPr>
          <a:xfrm>
            <a:off x="1649013" y="3504737"/>
            <a:ext cx="26664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Elena James</a:t>
            </a:r>
            <a:endParaRPr/>
          </a:p>
        </p:txBody>
      </p:sp>
      <p:sp>
        <p:nvSpPr>
          <p:cNvPr id="1015" name="Google Shape;1015;p46"/>
          <p:cNvSpPr txBox="1">
            <a:spLocks noGrp="1"/>
          </p:cNvSpPr>
          <p:nvPr>
            <p:ph type="subTitle" idx="4"/>
          </p:nvPr>
        </p:nvSpPr>
        <p:spPr>
          <a:xfrm>
            <a:off x="4828598" y="3504737"/>
            <a:ext cx="26664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Doe</a:t>
            </a:r>
            <a:endParaRPr/>
          </a:p>
        </p:txBody>
      </p:sp>
      <p:sp>
        <p:nvSpPr>
          <p:cNvPr id="1016" name="Google Shape;1016;p46"/>
          <p:cNvSpPr/>
          <p:nvPr/>
        </p:nvSpPr>
        <p:spPr>
          <a:xfrm rot="2700000">
            <a:off x="7850789" y="1026989"/>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dk2"/>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7744758" y="820756"/>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8" name="Google Shape;1018;p46"/>
          <p:cNvPicPr preferRelativeResize="0"/>
          <p:nvPr/>
        </p:nvPicPr>
        <p:blipFill rotWithShape="1">
          <a:blip r:embed="rId3">
            <a:alphaModFix/>
          </a:blip>
          <a:srcRect l="30800" r="18474" b="23879"/>
          <a:stretch/>
        </p:blipFill>
        <p:spPr>
          <a:xfrm>
            <a:off x="2067825" y="1599150"/>
            <a:ext cx="1828800" cy="1828800"/>
          </a:xfrm>
          <a:prstGeom prst="ellipse">
            <a:avLst/>
          </a:prstGeom>
          <a:noFill/>
          <a:ln w="19050" cap="flat" cmpd="sng">
            <a:solidFill>
              <a:schemeClr val="dk1"/>
            </a:solidFill>
            <a:prstDash val="solid"/>
            <a:round/>
            <a:headEnd type="none" w="sm" len="sm"/>
            <a:tailEnd type="none" w="sm" len="sm"/>
          </a:ln>
        </p:spPr>
      </p:pic>
      <p:pic>
        <p:nvPicPr>
          <p:cNvPr id="1019" name="Google Shape;1019;p46"/>
          <p:cNvPicPr preferRelativeResize="0"/>
          <p:nvPr/>
        </p:nvPicPr>
        <p:blipFill rotWithShape="1">
          <a:blip r:embed="rId4">
            <a:alphaModFix/>
          </a:blip>
          <a:srcRect l="42013" t="4471" r="5338" b="16533"/>
          <a:stretch/>
        </p:blipFill>
        <p:spPr>
          <a:xfrm>
            <a:off x="5247400" y="1599157"/>
            <a:ext cx="1828800" cy="1828800"/>
          </a:xfrm>
          <a:prstGeom prst="ellipse">
            <a:avLst/>
          </a:prstGeom>
          <a:noFill/>
          <a:ln w="19050" cap="flat" cmpd="sng">
            <a:solidFill>
              <a:schemeClr val="dk1"/>
            </a:solidFill>
            <a:prstDash val="solid"/>
            <a:round/>
            <a:headEnd type="none" w="sm" len="sm"/>
            <a:tailEnd type="none" w="sm" len="sm"/>
          </a:ln>
        </p:spPr>
      </p:pic>
      <p:grpSp>
        <p:nvGrpSpPr>
          <p:cNvPr id="1020" name="Google Shape;1020;p46"/>
          <p:cNvGrpSpPr/>
          <p:nvPr/>
        </p:nvGrpSpPr>
        <p:grpSpPr>
          <a:xfrm>
            <a:off x="8113757" y="3219619"/>
            <a:ext cx="620503" cy="1225130"/>
            <a:chOff x="6428903" y="1212999"/>
            <a:chExt cx="376336" cy="742998"/>
          </a:xfrm>
        </p:grpSpPr>
        <p:sp>
          <p:nvSpPr>
            <p:cNvPr id="1021" name="Google Shape;1021;p46"/>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6"/>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389313" y="3602512"/>
            <a:ext cx="647549" cy="1008313"/>
            <a:chOff x="5072451" y="1229074"/>
            <a:chExt cx="466837" cy="726922"/>
          </a:xfrm>
        </p:grpSpPr>
        <p:sp>
          <p:nvSpPr>
            <p:cNvPr id="1027" name="Google Shape;1027;p46"/>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7"/>
          <p:cNvSpPr txBox="1">
            <a:spLocks noGrp="1"/>
          </p:cNvSpPr>
          <p:nvPr>
            <p:ph type="title"/>
          </p:nvPr>
        </p:nvSpPr>
        <p:spPr>
          <a:xfrm>
            <a:off x="3168000" y="2663346"/>
            <a:ext cx="2808000" cy="5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ideas</a:t>
            </a:r>
            <a:endParaRPr/>
          </a:p>
        </p:txBody>
      </p:sp>
      <p:sp>
        <p:nvSpPr>
          <p:cNvPr id="1039" name="Google Shape;1039;p47"/>
          <p:cNvSpPr txBox="1">
            <a:spLocks noGrp="1"/>
          </p:cNvSpPr>
          <p:nvPr>
            <p:ph type="body" idx="1"/>
          </p:nvPr>
        </p:nvSpPr>
        <p:spPr>
          <a:xfrm>
            <a:off x="2547900" y="3058135"/>
            <a:ext cx="4048200" cy="3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1040" name="Google Shape;1040;p47"/>
          <p:cNvSpPr txBox="1">
            <a:spLocks noGrp="1"/>
          </p:cNvSpPr>
          <p:nvPr>
            <p:ph type="title" idx="2"/>
          </p:nvPr>
        </p:nvSpPr>
        <p:spPr>
          <a:xfrm>
            <a:off x="3168000" y="1728665"/>
            <a:ext cx="2808000" cy="7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grpSp>
        <p:nvGrpSpPr>
          <p:cNvPr id="1041" name="Google Shape;1041;p47"/>
          <p:cNvGrpSpPr/>
          <p:nvPr/>
        </p:nvGrpSpPr>
        <p:grpSpPr>
          <a:xfrm>
            <a:off x="501854" y="459363"/>
            <a:ext cx="1703366" cy="1028910"/>
            <a:chOff x="3073640" y="3005451"/>
            <a:chExt cx="1094145" cy="660913"/>
          </a:xfrm>
        </p:grpSpPr>
        <p:sp>
          <p:nvSpPr>
            <p:cNvPr id="1042" name="Google Shape;1042;p47"/>
            <p:cNvSpPr/>
            <p:nvPr/>
          </p:nvSpPr>
          <p:spPr>
            <a:xfrm>
              <a:off x="3073640" y="3005451"/>
              <a:ext cx="1094145" cy="660913"/>
            </a:xfrm>
            <a:custGeom>
              <a:avLst/>
              <a:gdLst/>
              <a:ahLst/>
              <a:cxnLst/>
              <a:rect l="l" t="t" r="r" b="b"/>
              <a:pathLst>
                <a:path w="12706" h="7675" extrusionOk="0">
                  <a:moveTo>
                    <a:pt x="0" y="0"/>
                  </a:moveTo>
                  <a:lnTo>
                    <a:pt x="0" y="7674"/>
                  </a:lnTo>
                  <a:lnTo>
                    <a:pt x="12706" y="7674"/>
                  </a:lnTo>
                  <a:lnTo>
                    <a:pt x="12706" y="0"/>
                  </a:lnTo>
                  <a:close/>
                </a:path>
              </a:pathLst>
            </a:custGeom>
            <a:gradFill>
              <a:gsLst>
                <a:gs pos="0">
                  <a:schemeClr val="accent1"/>
                </a:gs>
                <a:gs pos="40000">
                  <a:srgbClr val="BBACF0"/>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3153206" y="3062457"/>
              <a:ext cx="218726" cy="55715"/>
            </a:xfrm>
            <a:custGeom>
              <a:avLst/>
              <a:gdLst/>
              <a:ahLst/>
              <a:cxnLst/>
              <a:rect l="l" t="t" r="r" b="b"/>
              <a:pathLst>
                <a:path w="2540" h="647" extrusionOk="0">
                  <a:moveTo>
                    <a:pt x="1" y="0"/>
                  </a:moveTo>
                  <a:lnTo>
                    <a:pt x="1" y="646"/>
                  </a:lnTo>
                  <a:lnTo>
                    <a:pt x="2539" y="646"/>
                  </a:lnTo>
                  <a:lnTo>
                    <a:pt x="2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3153206" y="3160536"/>
              <a:ext cx="312244" cy="56404"/>
            </a:xfrm>
            <a:custGeom>
              <a:avLst/>
              <a:gdLst/>
              <a:ahLst/>
              <a:cxnLst/>
              <a:rect l="l" t="t" r="r" b="b"/>
              <a:pathLst>
                <a:path w="3626" h="655" extrusionOk="0">
                  <a:moveTo>
                    <a:pt x="1" y="0"/>
                  </a:moveTo>
                  <a:lnTo>
                    <a:pt x="1" y="654"/>
                  </a:lnTo>
                  <a:lnTo>
                    <a:pt x="3625" y="654"/>
                  </a:lnTo>
                  <a:lnTo>
                    <a:pt x="3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3153206" y="3451332"/>
              <a:ext cx="218726" cy="55715"/>
            </a:xfrm>
            <a:custGeom>
              <a:avLst/>
              <a:gdLst/>
              <a:ahLst/>
              <a:cxnLst/>
              <a:rect l="l" t="t" r="r" b="b"/>
              <a:pathLst>
                <a:path w="2540" h="647" extrusionOk="0">
                  <a:moveTo>
                    <a:pt x="1" y="1"/>
                  </a:moveTo>
                  <a:lnTo>
                    <a:pt x="1" y="647"/>
                  </a:lnTo>
                  <a:lnTo>
                    <a:pt x="2539" y="647"/>
                  </a:lnTo>
                  <a:lnTo>
                    <a:pt x="25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3153206" y="3549239"/>
              <a:ext cx="312244" cy="55715"/>
            </a:xfrm>
            <a:custGeom>
              <a:avLst/>
              <a:gdLst/>
              <a:ahLst/>
              <a:cxnLst/>
              <a:rect l="l" t="t" r="r" b="b"/>
              <a:pathLst>
                <a:path w="3626" h="647" extrusionOk="0">
                  <a:moveTo>
                    <a:pt x="1" y="0"/>
                  </a:moveTo>
                  <a:lnTo>
                    <a:pt x="1" y="646"/>
                  </a:lnTo>
                  <a:lnTo>
                    <a:pt x="3625" y="646"/>
                  </a:lnTo>
                  <a:lnTo>
                    <a:pt x="3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3705089" y="306615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3705089" y="3101895"/>
              <a:ext cx="388109" cy="17653"/>
            </a:xfrm>
            <a:custGeom>
              <a:avLst/>
              <a:gdLst/>
              <a:ahLst/>
              <a:cxnLst/>
              <a:rect l="l" t="t" r="r" b="b"/>
              <a:pathLst>
                <a:path w="4507" h="205" extrusionOk="0">
                  <a:moveTo>
                    <a:pt x="1" y="1"/>
                  </a:moveTo>
                  <a:lnTo>
                    <a:pt x="1" y="205"/>
                  </a:lnTo>
                  <a:lnTo>
                    <a:pt x="4507" y="205"/>
                  </a:lnTo>
                  <a:lnTo>
                    <a:pt x="4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3705089" y="3137028"/>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3705089" y="320806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3705089" y="3368063"/>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3705089" y="3403799"/>
              <a:ext cx="388109" cy="17653"/>
            </a:xfrm>
            <a:custGeom>
              <a:avLst/>
              <a:gdLst/>
              <a:ahLst/>
              <a:cxnLst/>
              <a:rect l="l" t="t" r="r" b="b"/>
              <a:pathLst>
                <a:path w="4507" h="205" extrusionOk="0">
                  <a:moveTo>
                    <a:pt x="1" y="1"/>
                  </a:moveTo>
                  <a:lnTo>
                    <a:pt x="1" y="204"/>
                  </a:lnTo>
                  <a:lnTo>
                    <a:pt x="4507" y="204"/>
                  </a:lnTo>
                  <a:lnTo>
                    <a:pt x="4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3705089" y="3438932"/>
              <a:ext cx="399218" cy="18256"/>
            </a:xfrm>
            <a:custGeom>
              <a:avLst/>
              <a:gdLst/>
              <a:ahLst/>
              <a:cxnLst/>
              <a:rect l="l" t="t" r="r" b="b"/>
              <a:pathLst>
                <a:path w="4636" h="212"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3705089" y="3509801"/>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3387082" y="3221244"/>
              <a:ext cx="280727" cy="280727"/>
            </a:xfrm>
            <a:custGeom>
              <a:avLst/>
              <a:gdLst/>
              <a:ahLst/>
              <a:cxnLst/>
              <a:rect l="l" t="t" r="r" b="b"/>
              <a:pathLst>
                <a:path w="3260" h="3260" extrusionOk="0">
                  <a:moveTo>
                    <a:pt x="1630" y="1019"/>
                  </a:moveTo>
                  <a:cubicBezTo>
                    <a:pt x="1970" y="1019"/>
                    <a:pt x="2241" y="1290"/>
                    <a:pt x="2241" y="1630"/>
                  </a:cubicBezTo>
                  <a:cubicBezTo>
                    <a:pt x="2241" y="1968"/>
                    <a:pt x="1970" y="2241"/>
                    <a:pt x="1630" y="2241"/>
                  </a:cubicBezTo>
                  <a:cubicBezTo>
                    <a:pt x="1290" y="2241"/>
                    <a:pt x="1011" y="1968"/>
                    <a:pt x="1011" y="1630"/>
                  </a:cubicBezTo>
                  <a:cubicBezTo>
                    <a:pt x="1011" y="1290"/>
                    <a:pt x="1290" y="1019"/>
                    <a:pt x="1630" y="1019"/>
                  </a:cubicBezTo>
                  <a:close/>
                  <a:moveTo>
                    <a:pt x="1351" y="0"/>
                  </a:moveTo>
                  <a:lnTo>
                    <a:pt x="1351" y="408"/>
                  </a:lnTo>
                  <a:cubicBezTo>
                    <a:pt x="1206" y="432"/>
                    <a:pt x="1078" y="491"/>
                    <a:pt x="960" y="568"/>
                  </a:cubicBezTo>
                  <a:lnTo>
                    <a:pt x="671" y="279"/>
                  </a:lnTo>
                  <a:lnTo>
                    <a:pt x="282" y="678"/>
                  </a:lnTo>
                  <a:lnTo>
                    <a:pt x="561" y="958"/>
                  </a:lnTo>
                  <a:cubicBezTo>
                    <a:pt x="485" y="1078"/>
                    <a:pt x="434" y="1212"/>
                    <a:pt x="400" y="1349"/>
                  </a:cubicBezTo>
                  <a:lnTo>
                    <a:pt x="0" y="1349"/>
                  </a:lnTo>
                  <a:lnTo>
                    <a:pt x="0" y="1909"/>
                  </a:lnTo>
                  <a:lnTo>
                    <a:pt x="400" y="1909"/>
                  </a:lnTo>
                  <a:cubicBezTo>
                    <a:pt x="434" y="2053"/>
                    <a:pt x="485" y="2180"/>
                    <a:pt x="561" y="2300"/>
                  </a:cubicBezTo>
                  <a:lnTo>
                    <a:pt x="282" y="2587"/>
                  </a:lnTo>
                  <a:lnTo>
                    <a:pt x="671" y="2978"/>
                  </a:lnTo>
                  <a:lnTo>
                    <a:pt x="960" y="2689"/>
                  </a:lnTo>
                  <a:cubicBezTo>
                    <a:pt x="1078" y="2766"/>
                    <a:pt x="1206" y="2826"/>
                    <a:pt x="1351" y="2860"/>
                  </a:cubicBezTo>
                  <a:lnTo>
                    <a:pt x="1351" y="3259"/>
                  </a:lnTo>
                  <a:lnTo>
                    <a:pt x="1901" y="3259"/>
                  </a:lnTo>
                  <a:lnTo>
                    <a:pt x="1901" y="2860"/>
                  </a:lnTo>
                  <a:cubicBezTo>
                    <a:pt x="2046" y="2826"/>
                    <a:pt x="2182" y="2766"/>
                    <a:pt x="2300" y="2689"/>
                  </a:cubicBezTo>
                  <a:lnTo>
                    <a:pt x="2582" y="2978"/>
                  </a:lnTo>
                  <a:lnTo>
                    <a:pt x="2981" y="2587"/>
                  </a:lnTo>
                  <a:lnTo>
                    <a:pt x="2692" y="2300"/>
                  </a:lnTo>
                  <a:cubicBezTo>
                    <a:pt x="2767" y="2180"/>
                    <a:pt x="2818" y="2053"/>
                    <a:pt x="2852" y="1909"/>
                  </a:cubicBezTo>
                  <a:lnTo>
                    <a:pt x="3260" y="1909"/>
                  </a:lnTo>
                  <a:lnTo>
                    <a:pt x="3260" y="1349"/>
                  </a:lnTo>
                  <a:lnTo>
                    <a:pt x="2852" y="1349"/>
                  </a:lnTo>
                  <a:cubicBezTo>
                    <a:pt x="2818" y="1212"/>
                    <a:pt x="2767" y="1078"/>
                    <a:pt x="2692" y="958"/>
                  </a:cubicBezTo>
                  <a:lnTo>
                    <a:pt x="2981" y="678"/>
                  </a:lnTo>
                  <a:lnTo>
                    <a:pt x="2582" y="279"/>
                  </a:lnTo>
                  <a:lnTo>
                    <a:pt x="2300" y="568"/>
                  </a:lnTo>
                  <a:cubicBezTo>
                    <a:pt x="2182" y="491"/>
                    <a:pt x="2046" y="432"/>
                    <a:pt x="1901" y="408"/>
                  </a:cubicBezTo>
                  <a:lnTo>
                    <a:pt x="1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7"/>
          <p:cNvGrpSpPr/>
          <p:nvPr/>
        </p:nvGrpSpPr>
        <p:grpSpPr>
          <a:xfrm>
            <a:off x="1427527" y="1946243"/>
            <a:ext cx="450710" cy="571498"/>
            <a:chOff x="7130360" y="2390795"/>
            <a:chExt cx="289510" cy="367098"/>
          </a:xfrm>
        </p:grpSpPr>
        <p:sp>
          <p:nvSpPr>
            <p:cNvPr id="1057" name="Google Shape;1057;p47"/>
            <p:cNvSpPr/>
            <p:nvPr/>
          </p:nvSpPr>
          <p:spPr>
            <a:xfrm>
              <a:off x="7132295" y="2392345"/>
              <a:ext cx="285807" cy="364084"/>
            </a:xfrm>
            <a:custGeom>
              <a:avLst/>
              <a:gdLst/>
              <a:ahLst/>
              <a:cxnLst/>
              <a:rect l="l" t="t" r="r" b="b"/>
              <a:pathLst>
                <a:path w="3319" h="4228" extrusionOk="0">
                  <a:moveTo>
                    <a:pt x="0" y="1"/>
                  </a:moveTo>
                  <a:lnTo>
                    <a:pt x="0" y="4228"/>
                  </a:lnTo>
                  <a:lnTo>
                    <a:pt x="3319" y="4228"/>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7158949" y="2433247"/>
              <a:ext cx="116252" cy="19031"/>
            </a:xfrm>
            <a:custGeom>
              <a:avLst/>
              <a:gdLst/>
              <a:ahLst/>
              <a:cxnLst/>
              <a:rect l="l" t="t" r="r" b="b"/>
              <a:pathLst>
                <a:path w="1350" h="221" extrusionOk="0">
                  <a:moveTo>
                    <a:pt x="1" y="0"/>
                  </a:moveTo>
                  <a:lnTo>
                    <a:pt x="1" y="220"/>
                  </a:lnTo>
                  <a:lnTo>
                    <a:pt x="1349" y="220"/>
                  </a:lnTo>
                  <a:lnTo>
                    <a:pt x="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7158949" y="2466055"/>
              <a:ext cx="166714" cy="18514"/>
            </a:xfrm>
            <a:custGeom>
              <a:avLst/>
              <a:gdLst/>
              <a:ahLst/>
              <a:cxnLst/>
              <a:rect l="l" t="t" r="r" b="b"/>
              <a:pathLst>
                <a:path w="1936" h="215" extrusionOk="0">
                  <a:moveTo>
                    <a:pt x="1" y="0"/>
                  </a:moveTo>
                  <a:lnTo>
                    <a:pt x="1" y="214"/>
                  </a:lnTo>
                  <a:lnTo>
                    <a:pt x="1936" y="214"/>
                  </a:lnTo>
                  <a:lnTo>
                    <a:pt x="1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7158949" y="2507130"/>
              <a:ext cx="189361" cy="19031"/>
            </a:xfrm>
            <a:custGeom>
              <a:avLst/>
              <a:gdLst/>
              <a:ahLst/>
              <a:cxnLst/>
              <a:rect l="l" t="t" r="r" b="b"/>
              <a:pathLst>
                <a:path w="2199" h="221" extrusionOk="0">
                  <a:moveTo>
                    <a:pt x="1" y="0"/>
                  </a:moveTo>
                  <a:lnTo>
                    <a:pt x="1" y="220"/>
                  </a:lnTo>
                  <a:lnTo>
                    <a:pt x="2199" y="220"/>
                  </a:lnTo>
                  <a:lnTo>
                    <a:pt x="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7158949" y="2530380"/>
              <a:ext cx="232504" cy="19031"/>
            </a:xfrm>
            <a:custGeom>
              <a:avLst/>
              <a:gdLst/>
              <a:ahLst/>
              <a:cxnLst/>
              <a:rect l="l" t="t" r="r" b="b"/>
              <a:pathLst>
                <a:path w="2700" h="221" extrusionOk="0">
                  <a:moveTo>
                    <a:pt x="1" y="1"/>
                  </a:moveTo>
                  <a:lnTo>
                    <a:pt x="1" y="221"/>
                  </a:lnTo>
                  <a:lnTo>
                    <a:pt x="2700" y="221"/>
                  </a:ln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7158949" y="2683226"/>
              <a:ext cx="232504" cy="5856"/>
            </a:xfrm>
            <a:custGeom>
              <a:avLst/>
              <a:gdLst/>
              <a:ahLst/>
              <a:cxnLst/>
              <a:rect l="l" t="t" r="r" b="b"/>
              <a:pathLst>
                <a:path w="2700" h="68" extrusionOk="0">
                  <a:moveTo>
                    <a:pt x="1" y="0"/>
                  </a:moveTo>
                  <a:lnTo>
                    <a:pt x="1" y="67"/>
                  </a:lnTo>
                  <a:lnTo>
                    <a:pt x="2700" y="67"/>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7158949" y="2694937"/>
              <a:ext cx="225873" cy="5856"/>
            </a:xfrm>
            <a:custGeom>
              <a:avLst/>
              <a:gdLst/>
              <a:ahLst/>
              <a:cxnLst/>
              <a:rect l="l" t="t" r="r" b="b"/>
              <a:pathLst>
                <a:path w="2623" h="68" extrusionOk="0">
                  <a:moveTo>
                    <a:pt x="1" y="1"/>
                  </a:moveTo>
                  <a:lnTo>
                    <a:pt x="1" y="68"/>
                  </a:lnTo>
                  <a:lnTo>
                    <a:pt x="2622" y="68"/>
                  </a:lnTo>
                  <a:lnTo>
                    <a:pt x="2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7158949" y="2706562"/>
              <a:ext cx="232504" cy="6028"/>
            </a:xfrm>
            <a:custGeom>
              <a:avLst/>
              <a:gdLst/>
              <a:ahLst/>
              <a:cxnLst/>
              <a:rect l="l" t="t" r="r" b="b"/>
              <a:pathLst>
                <a:path w="2700" h="70" extrusionOk="0">
                  <a:moveTo>
                    <a:pt x="1" y="0"/>
                  </a:moveTo>
                  <a:lnTo>
                    <a:pt x="1" y="69"/>
                  </a:lnTo>
                  <a:lnTo>
                    <a:pt x="2700" y="69"/>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7158949" y="2730070"/>
              <a:ext cx="232504" cy="6545"/>
            </a:xfrm>
            <a:custGeom>
              <a:avLst/>
              <a:gdLst/>
              <a:ahLst/>
              <a:cxnLst/>
              <a:rect l="l" t="t" r="r" b="b"/>
              <a:pathLst>
                <a:path w="2700" h="76" extrusionOk="0">
                  <a:moveTo>
                    <a:pt x="1" y="0"/>
                  </a:moveTo>
                  <a:lnTo>
                    <a:pt x="1" y="76"/>
                  </a:lnTo>
                  <a:lnTo>
                    <a:pt x="2700" y="76"/>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7130360" y="2390795"/>
              <a:ext cx="289510" cy="367098"/>
            </a:xfrm>
            <a:custGeom>
              <a:avLst/>
              <a:gdLst/>
              <a:ahLst/>
              <a:cxnLst/>
              <a:rect l="l" t="t" r="r" b="b"/>
              <a:pathLst>
                <a:path w="3362" h="4263" extrusionOk="0">
                  <a:moveTo>
                    <a:pt x="3327" y="43"/>
                  </a:moveTo>
                  <a:lnTo>
                    <a:pt x="3327" y="4219"/>
                  </a:lnTo>
                  <a:lnTo>
                    <a:pt x="43" y="4219"/>
                  </a:lnTo>
                  <a:lnTo>
                    <a:pt x="43" y="43"/>
                  </a:lnTo>
                  <a:close/>
                  <a:moveTo>
                    <a:pt x="1" y="0"/>
                  </a:moveTo>
                  <a:lnTo>
                    <a:pt x="1" y="4262"/>
                  </a:lnTo>
                  <a:lnTo>
                    <a:pt x="3362" y="4262"/>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47"/>
          <p:cNvGrpSpPr/>
          <p:nvPr/>
        </p:nvGrpSpPr>
        <p:grpSpPr>
          <a:xfrm>
            <a:off x="2844865" y="949402"/>
            <a:ext cx="450844" cy="571095"/>
            <a:chOff x="8133204" y="1809119"/>
            <a:chExt cx="289596" cy="366839"/>
          </a:xfrm>
        </p:grpSpPr>
        <p:sp>
          <p:nvSpPr>
            <p:cNvPr id="1068" name="Google Shape;1068;p47"/>
            <p:cNvSpPr/>
            <p:nvPr/>
          </p:nvSpPr>
          <p:spPr>
            <a:xfrm>
              <a:off x="8134668" y="1811185"/>
              <a:ext cx="285807" cy="363395"/>
            </a:xfrm>
            <a:custGeom>
              <a:avLst/>
              <a:gdLst/>
              <a:ahLst/>
              <a:cxnLst/>
              <a:rect l="l" t="t" r="r" b="b"/>
              <a:pathLst>
                <a:path w="3319" h="4220" extrusionOk="0">
                  <a:moveTo>
                    <a:pt x="0" y="1"/>
                  </a:moveTo>
                  <a:lnTo>
                    <a:pt x="0" y="4220"/>
                  </a:lnTo>
                  <a:lnTo>
                    <a:pt x="3319" y="4220"/>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8161620" y="1852088"/>
              <a:ext cx="159566" cy="18514"/>
            </a:xfrm>
            <a:custGeom>
              <a:avLst/>
              <a:gdLst/>
              <a:ahLst/>
              <a:cxnLst/>
              <a:rect l="l" t="t" r="r" b="b"/>
              <a:pathLst>
                <a:path w="1853" h="215" extrusionOk="0">
                  <a:moveTo>
                    <a:pt x="1" y="0"/>
                  </a:moveTo>
                  <a:lnTo>
                    <a:pt x="1" y="214"/>
                  </a:lnTo>
                  <a:lnTo>
                    <a:pt x="1853" y="214"/>
                  </a:lnTo>
                  <a:lnTo>
                    <a:pt x="18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8161620" y="1884379"/>
              <a:ext cx="228198" cy="18342"/>
            </a:xfrm>
            <a:custGeom>
              <a:avLst/>
              <a:gdLst/>
              <a:ahLst/>
              <a:cxnLst/>
              <a:rect l="l" t="t" r="r" b="b"/>
              <a:pathLst>
                <a:path w="2650" h="213" extrusionOk="0">
                  <a:moveTo>
                    <a:pt x="1" y="0"/>
                  </a:moveTo>
                  <a:lnTo>
                    <a:pt x="1" y="212"/>
                  </a:lnTo>
                  <a:lnTo>
                    <a:pt x="2649" y="212"/>
                  </a:lnTo>
                  <a:lnTo>
                    <a:pt x="26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8161620" y="2101378"/>
              <a:ext cx="231815" cy="6028"/>
            </a:xfrm>
            <a:custGeom>
              <a:avLst/>
              <a:gdLst/>
              <a:ahLst/>
              <a:cxnLst/>
              <a:rect l="l" t="t" r="r" b="b"/>
              <a:pathLst>
                <a:path w="2692" h="70" extrusionOk="0">
                  <a:moveTo>
                    <a:pt x="1" y="0"/>
                  </a:moveTo>
                  <a:lnTo>
                    <a:pt x="1" y="69"/>
                  </a:lnTo>
                  <a:lnTo>
                    <a:pt x="2692" y="69"/>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8161620" y="2113089"/>
              <a:ext cx="225356" cy="6631"/>
            </a:xfrm>
            <a:custGeom>
              <a:avLst/>
              <a:gdLst/>
              <a:ahLst/>
              <a:cxnLst/>
              <a:rect l="l" t="t" r="r" b="b"/>
              <a:pathLst>
                <a:path w="2617" h="77" extrusionOk="0">
                  <a:moveTo>
                    <a:pt x="1" y="1"/>
                  </a:moveTo>
                  <a:lnTo>
                    <a:pt x="1" y="76"/>
                  </a:lnTo>
                  <a:lnTo>
                    <a:pt x="2617" y="76"/>
                  </a:lnTo>
                  <a:lnTo>
                    <a:pt x="2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8161620" y="2125575"/>
              <a:ext cx="231815" cy="5856"/>
            </a:xfrm>
            <a:custGeom>
              <a:avLst/>
              <a:gdLst/>
              <a:ahLst/>
              <a:cxnLst/>
              <a:rect l="l" t="t" r="r" b="b"/>
              <a:pathLst>
                <a:path w="2692" h="68" extrusionOk="0">
                  <a:moveTo>
                    <a:pt x="1" y="0"/>
                  </a:moveTo>
                  <a:lnTo>
                    <a:pt x="1" y="68"/>
                  </a:lnTo>
                  <a:lnTo>
                    <a:pt x="2692" y="68"/>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8161620" y="2148911"/>
              <a:ext cx="231815" cy="5856"/>
            </a:xfrm>
            <a:custGeom>
              <a:avLst/>
              <a:gdLst/>
              <a:ahLst/>
              <a:cxnLst/>
              <a:rect l="l" t="t" r="r" b="b"/>
              <a:pathLst>
                <a:path w="2692" h="68" extrusionOk="0">
                  <a:moveTo>
                    <a:pt x="1" y="0"/>
                  </a:moveTo>
                  <a:lnTo>
                    <a:pt x="1" y="67"/>
                  </a:lnTo>
                  <a:lnTo>
                    <a:pt x="2692" y="67"/>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8190209" y="1925971"/>
              <a:ext cx="43315" cy="43228"/>
            </a:xfrm>
            <a:custGeom>
              <a:avLst/>
              <a:gdLst/>
              <a:ahLst/>
              <a:cxnLst/>
              <a:rect l="l" t="t" r="r" b="b"/>
              <a:pathLst>
                <a:path w="503" h="502" extrusionOk="0">
                  <a:moveTo>
                    <a:pt x="221" y="94"/>
                  </a:moveTo>
                  <a:cubicBezTo>
                    <a:pt x="272" y="94"/>
                    <a:pt x="315" y="110"/>
                    <a:pt x="339" y="137"/>
                  </a:cubicBezTo>
                  <a:cubicBezTo>
                    <a:pt x="374" y="161"/>
                    <a:pt x="382" y="204"/>
                    <a:pt x="382" y="247"/>
                  </a:cubicBezTo>
                  <a:cubicBezTo>
                    <a:pt x="382" y="297"/>
                    <a:pt x="374" y="332"/>
                    <a:pt x="339" y="365"/>
                  </a:cubicBezTo>
                  <a:cubicBezTo>
                    <a:pt x="315" y="391"/>
                    <a:pt x="272" y="407"/>
                    <a:pt x="221" y="407"/>
                  </a:cubicBezTo>
                  <a:lnTo>
                    <a:pt x="119" y="407"/>
                  </a:lnTo>
                  <a:lnTo>
                    <a:pt x="119" y="94"/>
                  </a:lnTo>
                  <a:close/>
                  <a:moveTo>
                    <a:pt x="1" y="0"/>
                  </a:moveTo>
                  <a:lnTo>
                    <a:pt x="1" y="501"/>
                  </a:lnTo>
                  <a:lnTo>
                    <a:pt x="229" y="501"/>
                  </a:lnTo>
                  <a:cubicBezTo>
                    <a:pt x="280" y="501"/>
                    <a:pt x="331" y="485"/>
                    <a:pt x="374" y="467"/>
                  </a:cubicBezTo>
                  <a:cubicBezTo>
                    <a:pt x="417" y="450"/>
                    <a:pt x="441" y="416"/>
                    <a:pt x="467" y="383"/>
                  </a:cubicBezTo>
                  <a:cubicBezTo>
                    <a:pt x="492" y="340"/>
                    <a:pt x="502" y="297"/>
                    <a:pt x="502" y="247"/>
                  </a:cubicBezTo>
                  <a:cubicBezTo>
                    <a:pt x="502" y="196"/>
                    <a:pt x="492" y="153"/>
                    <a:pt x="467" y="120"/>
                  </a:cubicBezTo>
                  <a:cubicBezTo>
                    <a:pt x="441" y="86"/>
                    <a:pt x="417" y="51"/>
                    <a:pt x="374" y="35"/>
                  </a:cubicBezTo>
                  <a:cubicBezTo>
                    <a:pt x="331" y="8"/>
                    <a:pt x="280"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8234814" y="1925971"/>
              <a:ext cx="48309" cy="43228"/>
            </a:xfrm>
            <a:custGeom>
              <a:avLst/>
              <a:gdLst/>
              <a:ahLst/>
              <a:cxnLst/>
              <a:rect l="l" t="t" r="r" b="b"/>
              <a:pathLst>
                <a:path w="561" h="502" extrusionOk="0">
                  <a:moveTo>
                    <a:pt x="279" y="110"/>
                  </a:moveTo>
                  <a:lnTo>
                    <a:pt x="357" y="306"/>
                  </a:lnTo>
                  <a:lnTo>
                    <a:pt x="196" y="306"/>
                  </a:lnTo>
                  <a:lnTo>
                    <a:pt x="279" y="110"/>
                  </a:lnTo>
                  <a:close/>
                  <a:moveTo>
                    <a:pt x="220" y="0"/>
                  </a:moveTo>
                  <a:lnTo>
                    <a:pt x="0" y="501"/>
                  </a:lnTo>
                  <a:lnTo>
                    <a:pt x="119" y="501"/>
                  </a:lnTo>
                  <a:lnTo>
                    <a:pt x="161" y="391"/>
                  </a:lnTo>
                  <a:lnTo>
                    <a:pt x="392" y="391"/>
                  </a:lnTo>
                  <a:lnTo>
                    <a:pt x="432" y="501"/>
                  </a:lnTo>
                  <a:lnTo>
                    <a:pt x="561" y="501"/>
                  </a:lnTo>
                  <a:lnTo>
                    <a:pt x="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8280022" y="1925971"/>
              <a:ext cx="37459" cy="43228"/>
            </a:xfrm>
            <a:custGeom>
              <a:avLst/>
              <a:gdLst/>
              <a:ahLst/>
              <a:cxnLst/>
              <a:rect l="l" t="t" r="r" b="b"/>
              <a:pathLst>
                <a:path w="435" h="502" extrusionOk="0">
                  <a:moveTo>
                    <a:pt x="1" y="0"/>
                  </a:moveTo>
                  <a:lnTo>
                    <a:pt x="1" y="94"/>
                  </a:lnTo>
                  <a:lnTo>
                    <a:pt x="162" y="94"/>
                  </a:lnTo>
                  <a:lnTo>
                    <a:pt x="162" y="501"/>
                  </a:lnTo>
                  <a:lnTo>
                    <a:pt x="282" y="501"/>
                  </a:lnTo>
                  <a:lnTo>
                    <a:pt x="282" y="94"/>
                  </a:lnTo>
                  <a:lnTo>
                    <a:pt x="435" y="94"/>
                  </a:lnTo>
                  <a:lnTo>
                    <a:pt x="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8315155" y="1925971"/>
              <a:ext cx="48309" cy="43228"/>
            </a:xfrm>
            <a:custGeom>
              <a:avLst/>
              <a:gdLst/>
              <a:ahLst/>
              <a:cxnLst/>
              <a:rect l="l" t="t" r="r" b="b"/>
              <a:pathLst>
                <a:path w="561" h="502" extrusionOk="0">
                  <a:moveTo>
                    <a:pt x="282" y="110"/>
                  </a:moveTo>
                  <a:lnTo>
                    <a:pt x="357" y="306"/>
                  </a:lnTo>
                  <a:lnTo>
                    <a:pt x="196" y="306"/>
                  </a:lnTo>
                  <a:lnTo>
                    <a:pt x="282" y="110"/>
                  </a:lnTo>
                  <a:close/>
                  <a:moveTo>
                    <a:pt x="222" y="0"/>
                  </a:moveTo>
                  <a:lnTo>
                    <a:pt x="0" y="501"/>
                  </a:lnTo>
                  <a:lnTo>
                    <a:pt x="121" y="501"/>
                  </a:lnTo>
                  <a:lnTo>
                    <a:pt x="161" y="391"/>
                  </a:lnTo>
                  <a:lnTo>
                    <a:pt x="392" y="391"/>
                  </a:lnTo>
                  <a:lnTo>
                    <a:pt x="442" y="501"/>
                  </a:lnTo>
                  <a:lnTo>
                    <a:pt x="561" y="501"/>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8133204" y="1809119"/>
              <a:ext cx="289596" cy="366839"/>
            </a:xfrm>
            <a:custGeom>
              <a:avLst/>
              <a:gdLst/>
              <a:ahLst/>
              <a:cxnLst/>
              <a:rect l="l" t="t" r="r" b="b"/>
              <a:pathLst>
                <a:path w="3363" h="4260" extrusionOk="0">
                  <a:moveTo>
                    <a:pt x="3319" y="41"/>
                  </a:moveTo>
                  <a:lnTo>
                    <a:pt x="3319" y="4217"/>
                  </a:lnTo>
                  <a:lnTo>
                    <a:pt x="34" y="4217"/>
                  </a:lnTo>
                  <a:lnTo>
                    <a:pt x="34" y="41"/>
                  </a:lnTo>
                  <a:close/>
                  <a:moveTo>
                    <a:pt x="1" y="0"/>
                  </a:moveTo>
                  <a:lnTo>
                    <a:pt x="1" y="4260"/>
                  </a:lnTo>
                  <a:lnTo>
                    <a:pt x="3362" y="4260"/>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8193912" y="1992448"/>
              <a:ext cx="15328" cy="84218"/>
            </a:xfrm>
            <a:custGeom>
              <a:avLst/>
              <a:gdLst/>
              <a:ahLst/>
              <a:cxnLst/>
              <a:rect l="l" t="t" r="r" b="b"/>
              <a:pathLst>
                <a:path w="178" h="978" extrusionOk="0">
                  <a:moveTo>
                    <a:pt x="1" y="0"/>
                  </a:moveTo>
                  <a:lnTo>
                    <a:pt x="1" y="978"/>
                  </a:lnTo>
                  <a:lnTo>
                    <a:pt x="178" y="978"/>
                  </a:lnTo>
                  <a:lnTo>
                    <a:pt x="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8215009" y="2029045"/>
              <a:ext cx="15500" cy="47620"/>
            </a:xfrm>
            <a:custGeom>
              <a:avLst/>
              <a:gdLst/>
              <a:ahLst/>
              <a:cxnLst/>
              <a:rect l="l" t="t" r="r" b="b"/>
              <a:pathLst>
                <a:path w="180" h="553" extrusionOk="0">
                  <a:moveTo>
                    <a:pt x="0" y="1"/>
                  </a:moveTo>
                  <a:lnTo>
                    <a:pt x="0" y="553"/>
                  </a:lnTo>
                  <a:lnTo>
                    <a:pt x="179" y="553"/>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8239206" y="2014320"/>
              <a:ext cx="15328" cy="62345"/>
            </a:xfrm>
            <a:custGeom>
              <a:avLst/>
              <a:gdLst/>
              <a:ahLst/>
              <a:cxnLst/>
              <a:rect l="l" t="t" r="r" b="b"/>
              <a:pathLst>
                <a:path w="178" h="724" extrusionOk="0">
                  <a:moveTo>
                    <a:pt x="0" y="1"/>
                  </a:moveTo>
                  <a:lnTo>
                    <a:pt x="0" y="724"/>
                  </a:lnTo>
                  <a:lnTo>
                    <a:pt x="178" y="724"/>
                  </a:lnTo>
                  <a:lnTo>
                    <a:pt x="1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7"/>
          <p:cNvGrpSpPr/>
          <p:nvPr/>
        </p:nvGrpSpPr>
        <p:grpSpPr>
          <a:xfrm>
            <a:off x="8157177" y="2709418"/>
            <a:ext cx="450710" cy="571498"/>
            <a:chOff x="7130360" y="2390795"/>
            <a:chExt cx="289510" cy="367098"/>
          </a:xfrm>
        </p:grpSpPr>
        <p:sp>
          <p:nvSpPr>
            <p:cNvPr id="1084" name="Google Shape;1084;p47"/>
            <p:cNvSpPr/>
            <p:nvPr/>
          </p:nvSpPr>
          <p:spPr>
            <a:xfrm>
              <a:off x="7132295" y="2392345"/>
              <a:ext cx="285807" cy="364084"/>
            </a:xfrm>
            <a:custGeom>
              <a:avLst/>
              <a:gdLst/>
              <a:ahLst/>
              <a:cxnLst/>
              <a:rect l="l" t="t" r="r" b="b"/>
              <a:pathLst>
                <a:path w="3319" h="4228" extrusionOk="0">
                  <a:moveTo>
                    <a:pt x="0" y="1"/>
                  </a:moveTo>
                  <a:lnTo>
                    <a:pt x="0" y="4228"/>
                  </a:lnTo>
                  <a:lnTo>
                    <a:pt x="3319" y="4228"/>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7158949" y="2433247"/>
              <a:ext cx="116252" cy="19031"/>
            </a:xfrm>
            <a:custGeom>
              <a:avLst/>
              <a:gdLst/>
              <a:ahLst/>
              <a:cxnLst/>
              <a:rect l="l" t="t" r="r" b="b"/>
              <a:pathLst>
                <a:path w="1350" h="221" extrusionOk="0">
                  <a:moveTo>
                    <a:pt x="1" y="0"/>
                  </a:moveTo>
                  <a:lnTo>
                    <a:pt x="1" y="220"/>
                  </a:lnTo>
                  <a:lnTo>
                    <a:pt x="1349" y="220"/>
                  </a:lnTo>
                  <a:lnTo>
                    <a:pt x="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7158949" y="2466055"/>
              <a:ext cx="166714" cy="18514"/>
            </a:xfrm>
            <a:custGeom>
              <a:avLst/>
              <a:gdLst/>
              <a:ahLst/>
              <a:cxnLst/>
              <a:rect l="l" t="t" r="r" b="b"/>
              <a:pathLst>
                <a:path w="1936" h="215" extrusionOk="0">
                  <a:moveTo>
                    <a:pt x="1" y="0"/>
                  </a:moveTo>
                  <a:lnTo>
                    <a:pt x="1" y="214"/>
                  </a:lnTo>
                  <a:lnTo>
                    <a:pt x="1936" y="214"/>
                  </a:lnTo>
                  <a:lnTo>
                    <a:pt x="1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7158949" y="2507130"/>
              <a:ext cx="189361" cy="19031"/>
            </a:xfrm>
            <a:custGeom>
              <a:avLst/>
              <a:gdLst/>
              <a:ahLst/>
              <a:cxnLst/>
              <a:rect l="l" t="t" r="r" b="b"/>
              <a:pathLst>
                <a:path w="2199" h="221" extrusionOk="0">
                  <a:moveTo>
                    <a:pt x="1" y="0"/>
                  </a:moveTo>
                  <a:lnTo>
                    <a:pt x="1" y="220"/>
                  </a:lnTo>
                  <a:lnTo>
                    <a:pt x="2199" y="220"/>
                  </a:lnTo>
                  <a:lnTo>
                    <a:pt x="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p:nvPr/>
          </p:nvSpPr>
          <p:spPr>
            <a:xfrm>
              <a:off x="7158949" y="2530380"/>
              <a:ext cx="232504" cy="19031"/>
            </a:xfrm>
            <a:custGeom>
              <a:avLst/>
              <a:gdLst/>
              <a:ahLst/>
              <a:cxnLst/>
              <a:rect l="l" t="t" r="r" b="b"/>
              <a:pathLst>
                <a:path w="2700" h="221" extrusionOk="0">
                  <a:moveTo>
                    <a:pt x="1" y="1"/>
                  </a:moveTo>
                  <a:lnTo>
                    <a:pt x="1" y="221"/>
                  </a:lnTo>
                  <a:lnTo>
                    <a:pt x="2700" y="221"/>
                  </a:ln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7"/>
            <p:cNvSpPr/>
            <p:nvPr/>
          </p:nvSpPr>
          <p:spPr>
            <a:xfrm>
              <a:off x="7158949" y="2683226"/>
              <a:ext cx="232504" cy="5856"/>
            </a:xfrm>
            <a:custGeom>
              <a:avLst/>
              <a:gdLst/>
              <a:ahLst/>
              <a:cxnLst/>
              <a:rect l="l" t="t" r="r" b="b"/>
              <a:pathLst>
                <a:path w="2700" h="68" extrusionOk="0">
                  <a:moveTo>
                    <a:pt x="1" y="0"/>
                  </a:moveTo>
                  <a:lnTo>
                    <a:pt x="1" y="67"/>
                  </a:lnTo>
                  <a:lnTo>
                    <a:pt x="2700" y="67"/>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7"/>
            <p:cNvSpPr/>
            <p:nvPr/>
          </p:nvSpPr>
          <p:spPr>
            <a:xfrm>
              <a:off x="7158949" y="2694937"/>
              <a:ext cx="225873" cy="5856"/>
            </a:xfrm>
            <a:custGeom>
              <a:avLst/>
              <a:gdLst/>
              <a:ahLst/>
              <a:cxnLst/>
              <a:rect l="l" t="t" r="r" b="b"/>
              <a:pathLst>
                <a:path w="2623" h="68" extrusionOk="0">
                  <a:moveTo>
                    <a:pt x="1" y="1"/>
                  </a:moveTo>
                  <a:lnTo>
                    <a:pt x="1" y="68"/>
                  </a:lnTo>
                  <a:lnTo>
                    <a:pt x="2622" y="68"/>
                  </a:lnTo>
                  <a:lnTo>
                    <a:pt x="2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7"/>
            <p:cNvSpPr/>
            <p:nvPr/>
          </p:nvSpPr>
          <p:spPr>
            <a:xfrm>
              <a:off x="7158949" y="2706562"/>
              <a:ext cx="232504" cy="6028"/>
            </a:xfrm>
            <a:custGeom>
              <a:avLst/>
              <a:gdLst/>
              <a:ahLst/>
              <a:cxnLst/>
              <a:rect l="l" t="t" r="r" b="b"/>
              <a:pathLst>
                <a:path w="2700" h="70" extrusionOk="0">
                  <a:moveTo>
                    <a:pt x="1" y="0"/>
                  </a:moveTo>
                  <a:lnTo>
                    <a:pt x="1" y="69"/>
                  </a:lnTo>
                  <a:lnTo>
                    <a:pt x="2700" y="69"/>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7"/>
            <p:cNvSpPr/>
            <p:nvPr/>
          </p:nvSpPr>
          <p:spPr>
            <a:xfrm>
              <a:off x="7158949" y="2730070"/>
              <a:ext cx="232504" cy="6545"/>
            </a:xfrm>
            <a:custGeom>
              <a:avLst/>
              <a:gdLst/>
              <a:ahLst/>
              <a:cxnLst/>
              <a:rect l="l" t="t" r="r" b="b"/>
              <a:pathLst>
                <a:path w="2700" h="76" extrusionOk="0">
                  <a:moveTo>
                    <a:pt x="1" y="0"/>
                  </a:moveTo>
                  <a:lnTo>
                    <a:pt x="1" y="76"/>
                  </a:lnTo>
                  <a:lnTo>
                    <a:pt x="2700" y="76"/>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7"/>
            <p:cNvSpPr/>
            <p:nvPr/>
          </p:nvSpPr>
          <p:spPr>
            <a:xfrm>
              <a:off x="7130360" y="2390795"/>
              <a:ext cx="289510" cy="367098"/>
            </a:xfrm>
            <a:custGeom>
              <a:avLst/>
              <a:gdLst/>
              <a:ahLst/>
              <a:cxnLst/>
              <a:rect l="l" t="t" r="r" b="b"/>
              <a:pathLst>
                <a:path w="3362" h="4263" extrusionOk="0">
                  <a:moveTo>
                    <a:pt x="3327" y="43"/>
                  </a:moveTo>
                  <a:lnTo>
                    <a:pt x="3327" y="4219"/>
                  </a:lnTo>
                  <a:lnTo>
                    <a:pt x="43" y="4219"/>
                  </a:lnTo>
                  <a:lnTo>
                    <a:pt x="43" y="43"/>
                  </a:lnTo>
                  <a:close/>
                  <a:moveTo>
                    <a:pt x="1" y="0"/>
                  </a:moveTo>
                  <a:lnTo>
                    <a:pt x="1" y="4262"/>
                  </a:lnTo>
                  <a:lnTo>
                    <a:pt x="3362" y="4262"/>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7"/>
          <p:cNvGrpSpPr/>
          <p:nvPr/>
        </p:nvGrpSpPr>
        <p:grpSpPr>
          <a:xfrm>
            <a:off x="6720642" y="1487550"/>
            <a:ext cx="1703366" cy="1028910"/>
            <a:chOff x="6455454" y="459363"/>
            <a:chExt cx="1703366" cy="1028910"/>
          </a:xfrm>
        </p:grpSpPr>
        <p:sp>
          <p:nvSpPr>
            <p:cNvPr id="1095" name="Google Shape;1095;p47"/>
            <p:cNvSpPr/>
            <p:nvPr/>
          </p:nvSpPr>
          <p:spPr>
            <a:xfrm>
              <a:off x="6455454" y="459363"/>
              <a:ext cx="1703366" cy="1028910"/>
            </a:xfrm>
            <a:custGeom>
              <a:avLst/>
              <a:gdLst/>
              <a:ahLst/>
              <a:cxnLst/>
              <a:rect l="l" t="t" r="r" b="b"/>
              <a:pathLst>
                <a:path w="12706" h="7675" extrusionOk="0">
                  <a:moveTo>
                    <a:pt x="0" y="0"/>
                  </a:moveTo>
                  <a:lnTo>
                    <a:pt x="0" y="7674"/>
                  </a:lnTo>
                  <a:lnTo>
                    <a:pt x="12706" y="7674"/>
                  </a:lnTo>
                  <a:lnTo>
                    <a:pt x="12706" y="0"/>
                  </a:lnTo>
                  <a:close/>
                </a:path>
              </a:pathLst>
            </a:custGeom>
            <a:gradFill>
              <a:gsLst>
                <a:gs pos="0">
                  <a:schemeClr val="accent1"/>
                </a:gs>
                <a:gs pos="40000">
                  <a:srgbClr val="BBACF0"/>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7"/>
            <p:cNvSpPr/>
            <p:nvPr/>
          </p:nvSpPr>
          <p:spPr>
            <a:xfrm>
              <a:off x="6579326" y="548100"/>
              <a:ext cx="486099" cy="86740"/>
            </a:xfrm>
            <a:custGeom>
              <a:avLst/>
              <a:gdLst/>
              <a:ahLst/>
              <a:cxnLst/>
              <a:rect l="l" t="t" r="r" b="b"/>
              <a:pathLst>
                <a:path w="2540" h="647" extrusionOk="0">
                  <a:moveTo>
                    <a:pt x="1" y="0"/>
                  </a:moveTo>
                  <a:lnTo>
                    <a:pt x="1" y="646"/>
                  </a:lnTo>
                  <a:lnTo>
                    <a:pt x="2539" y="646"/>
                  </a:lnTo>
                  <a:lnTo>
                    <a:pt x="2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7"/>
            <p:cNvSpPr/>
            <p:nvPr/>
          </p:nvSpPr>
          <p:spPr>
            <a:xfrm>
              <a:off x="6579323" y="699238"/>
              <a:ext cx="486102" cy="87809"/>
            </a:xfrm>
            <a:custGeom>
              <a:avLst/>
              <a:gdLst/>
              <a:ahLst/>
              <a:cxnLst/>
              <a:rect l="l" t="t" r="r" b="b"/>
              <a:pathLst>
                <a:path w="3626" h="655" extrusionOk="0">
                  <a:moveTo>
                    <a:pt x="1" y="0"/>
                  </a:moveTo>
                  <a:lnTo>
                    <a:pt x="1" y="654"/>
                  </a:lnTo>
                  <a:lnTo>
                    <a:pt x="3625" y="654"/>
                  </a:lnTo>
                  <a:lnTo>
                    <a:pt x="3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6579326" y="1154793"/>
              <a:ext cx="486099" cy="86740"/>
            </a:xfrm>
            <a:custGeom>
              <a:avLst/>
              <a:gdLst/>
              <a:ahLst/>
              <a:cxnLst/>
              <a:rect l="l" t="t" r="r" b="b"/>
              <a:pathLst>
                <a:path w="2540" h="647" extrusionOk="0">
                  <a:moveTo>
                    <a:pt x="1" y="1"/>
                  </a:moveTo>
                  <a:lnTo>
                    <a:pt x="1" y="647"/>
                  </a:lnTo>
                  <a:lnTo>
                    <a:pt x="2539" y="647"/>
                  </a:lnTo>
                  <a:lnTo>
                    <a:pt x="25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6579323" y="1305931"/>
              <a:ext cx="486102" cy="86737"/>
            </a:xfrm>
            <a:custGeom>
              <a:avLst/>
              <a:gdLst/>
              <a:ahLst/>
              <a:cxnLst/>
              <a:rect l="l" t="t" r="r" b="b"/>
              <a:pathLst>
                <a:path w="3626" h="647" extrusionOk="0">
                  <a:moveTo>
                    <a:pt x="1" y="0"/>
                  </a:moveTo>
                  <a:lnTo>
                    <a:pt x="1" y="646"/>
                  </a:lnTo>
                  <a:lnTo>
                    <a:pt x="3625" y="646"/>
                  </a:lnTo>
                  <a:lnTo>
                    <a:pt x="3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7174752" y="553875"/>
              <a:ext cx="885256" cy="28554"/>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7"/>
            <p:cNvSpPr/>
            <p:nvPr/>
          </p:nvSpPr>
          <p:spPr>
            <a:xfrm>
              <a:off x="7174752" y="609508"/>
              <a:ext cx="860623" cy="27482"/>
            </a:xfrm>
            <a:custGeom>
              <a:avLst/>
              <a:gdLst/>
              <a:ahLst/>
              <a:cxnLst/>
              <a:rect l="l" t="t" r="r" b="b"/>
              <a:pathLst>
                <a:path w="4507" h="205" extrusionOk="0">
                  <a:moveTo>
                    <a:pt x="1" y="1"/>
                  </a:moveTo>
                  <a:lnTo>
                    <a:pt x="1" y="205"/>
                  </a:lnTo>
                  <a:lnTo>
                    <a:pt x="4507" y="205"/>
                  </a:lnTo>
                  <a:lnTo>
                    <a:pt x="4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7"/>
            <p:cNvSpPr/>
            <p:nvPr/>
          </p:nvSpPr>
          <p:spPr>
            <a:xfrm>
              <a:off x="7174752" y="664202"/>
              <a:ext cx="885256" cy="28822"/>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7174752" y="774798"/>
              <a:ext cx="885256" cy="28554"/>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7174752" y="1023873"/>
              <a:ext cx="885256" cy="28554"/>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7174752" y="1079505"/>
              <a:ext cx="860623" cy="27482"/>
            </a:xfrm>
            <a:custGeom>
              <a:avLst/>
              <a:gdLst/>
              <a:ahLst/>
              <a:cxnLst/>
              <a:rect l="l" t="t" r="r" b="b"/>
              <a:pathLst>
                <a:path w="4507" h="205" extrusionOk="0">
                  <a:moveTo>
                    <a:pt x="1" y="1"/>
                  </a:moveTo>
                  <a:lnTo>
                    <a:pt x="1" y="204"/>
                  </a:lnTo>
                  <a:lnTo>
                    <a:pt x="4507" y="204"/>
                  </a:lnTo>
                  <a:lnTo>
                    <a:pt x="4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7174752" y="1134200"/>
              <a:ext cx="885256" cy="28420"/>
            </a:xfrm>
            <a:custGeom>
              <a:avLst/>
              <a:gdLst/>
              <a:ahLst/>
              <a:cxnLst/>
              <a:rect l="l" t="t" r="r" b="b"/>
              <a:pathLst>
                <a:path w="4636" h="212"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7174752" y="1244527"/>
              <a:ext cx="885256" cy="28822"/>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6579323" y="1002585"/>
              <a:ext cx="486102" cy="87809"/>
            </a:xfrm>
            <a:custGeom>
              <a:avLst/>
              <a:gdLst/>
              <a:ahLst/>
              <a:cxnLst/>
              <a:rect l="l" t="t" r="r" b="b"/>
              <a:pathLst>
                <a:path w="3626" h="655" extrusionOk="0">
                  <a:moveTo>
                    <a:pt x="1" y="0"/>
                  </a:moveTo>
                  <a:lnTo>
                    <a:pt x="1" y="654"/>
                  </a:lnTo>
                  <a:lnTo>
                    <a:pt x="3625" y="654"/>
                  </a:lnTo>
                  <a:lnTo>
                    <a:pt x="3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 name="Google Shape;1109;p47"/>
          <p:cNvSpPr/>
          <p:nvPr/>
        </p:nvSpPr>
        <p:spPr>
          <a:xfrm>
            <a:off x="2498645" y="37279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47"/>
          <p:cNvGrpSpPr/>
          <p:nvPr/>
        </p:nvGrpSpPr>
        <p:grpSpPr>
          <a:xfrm>
            <a:off x="2798454" y="4301884"/>
            <a:ext cx="853559" cy="283602"/>
            <a:chOff x="2990941" y="3799255"/>
            <a:chExt cx="577510" cy="191882"/>
          </a:xfrm>
        </p:grpSpPr>
        <p:sp>
          <p:nvSpPr>
            <p:cNvPr id="1111" name="Google Shape;1111;p47"/>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7"/>
          <p:cNvGrpSpPr/>
          <p:nvPr/>
        </p:nvGrpSpPr>
        <p:grpSpPr>
          <a:xfrm>
            <a:off x="6544670" y="659142"/>
            <a:ext cx="484756" cy="355353"/>
            <a:chOff x="6525370" y="783055"/>
            <a:chExt cx="484756" cy="355353"/>
          </a:xfrm>
        </p:grpSpPr>
        <p:sp>
          <p:nvSpPr>
            <p:cNvPr id="1114" name="Google Shape;1114;p47"/>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47"/>
          <p:cNvSpPr/>
          <p:nvPr/>
        </p:nvSpPr>
        <p:spPr>
          <a:xfrm rot="-4487949">
            <a:off x="7772649" y="2921324"/>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rot="-4487989">
            <a:off x="5851250" y="4282453"/>
            <a:ext cx="289056" cy="32244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rot="2700000">
            <a:off x="7261114" y="1560614"/>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dk2"/>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7750233" y="770369"/>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rot="-4488040">
            <a:off x="854336" y="2007613"/>
            <a:ext cx="188780" cy="210578"/>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1" name="Google Shape;1121;p47"/>
          <p:cNvGrpSpPr/>
          <p:nvPr/>
        </p:nvGrpSpPr>
        <p:grpSpPr>
          <a:xfrm>
            <a:off x="7492228" y="2826732"/>
            <a:ext cx="747178" cy="1475148"/>
            <a:chOff x="6428903" y="1212999"/>
            <a:chExt cx="376336" cy="742998"/>
          </a:xfrm>
        </p:grpSpPr>
        <p:sp>
          <p:nvSpPr>
            <p:cNvPr id="1122" name="Google Shape;1122;p47"/>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7"/>
          <p:cNvGrpSpPr/>
          <p:nvPr/>
        </p:nvGrpSpPr>
        <p:grpSpPr>
          <a:xfrm>
            <a:off x="904605" y="2858648"/>
            <a:ext cx="926858" cy="1443230"/>
            <a:chOff x="5072451" y="1229074"/>
            <a:chExt cx="466837" cy="726922"/>
          </a:xfrm>
        </p:grpSpPr>
        <p:sp>
          <p:nvSpPr>
            <p:cNvPr id="1128" name="Google Shape;1128;p47"/>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7"/>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big idea #1</a:t>
            </a:r>
            <a:endParaRPr/>
          </a:p>
        </p:txBody>
      </p:sp>
      <p:sp>
        <p:nvSpPr>
          <p:cNvPr id="1140" name="Google Shape;1140;p48"/>
          <p:cNvSpPr txBox="1">
            <a:spLocks noGrp="1"/>
          </p:cNvSpPr>
          <p:nvPr>
            <p:ph type="subTitle" idx="1"/>
          </p:nvPr>
        </p:nvSpPr>
        <p:spPr>
          <a:xfrm>
            <a:off x="1031900" y="2195500"/>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141" name="Google Shape;1141;p48"/>
          <p:cNvSpPr txBox="1">
            <a:spLocks noGrp="1"/>
          </p:cNvSpPr>
          <p:nvPr>
            <p:ph type="subTitle" idx="2"/>
          </p:nvPr>
        </p:nvSpPr>
        <p:spPr>
          <a:xfrm>
            <a:off x="3506695" y="2195500"/>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142" name="Google Shape;1142;p48"/>
          <p:cNvSpPr txBox="1">
            <a:spLocks noGrp="1"/>
          </p:cNvSpPr>
          <p:nvPr>
            <p:ph type="subTitle" idx="3"/>
          </p:nvPr>
        </p:nvSpPr>
        <p:spPr>
          <a:xfrm>
            <a:off x="5981490" y="2195500"/>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143" name="Google Shape;1143;p48"/>
          <p:cNvSpPr txBox="1">
            <a:spLocks noGrp="1"/>
          </p:cNvSpPr>
          <p:nvPr>
            <p:ph type="subTitle" idx="4"/>
          </p:nvPr>
        </p:nvSpPr>
        <p:spPr>
          <a:xfrm>
            <a:off x="2269300" y="3652550"/>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144" name="Google Shape;1144;p48"/>
          <p:cNvSpPr txBox="1">
            <a:spLocks noGrp="1"/>
          </p:cNvSpPr>
          <p:nvPr>
            <p:ph type="subTitle" idx="5"/>
          </p:nvPr>
        </p:nvSpPr>
        <p:spPr>
          <a:xfrm>
            <a:off x="4744095" y="3652550"/>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145" name="Google Shape;1145;p48"/>
          <p:cNvSpPr txBox="1">
            <a:spLocks noGrp="1"/>
          </p:cNvSpPr>
          <p:nvPr>
            <p:ph type="subTitle" idx="6"/>
          </p:nvPr>
        </p:nvSpPr>
        <p:spPr>
          <a:xfrm>
            <a:off x="1104350" y="1837146"/>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46" name="Google Shape;1146;p48"/>
          <p:cNvSpPr txBox="1">
            <a:spLocks noGrp="1"/>
          </p:cNvSpPr>
          <p:nvPr>
            <p:ph type="subTitle" idx="7"/>
          </p:nvPr>
        </p:nvSpPr>
        <p:spPr>
          <a:xfrm>
            <a:off x="3579156" y="1837146"/>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147" name="Google Shape;1147;p48"/>
          <p:cNvSpPr txBox="1">
            <a:spLocks noGrp="1"/>
          </p:cNvSpPr>
          <p:nvPr>
            <p:ph type="subTitle" idx="8"/>
          </p:nvPr>
        </p:nvSpPr>
        <p:spPr>
          <a:xfrm>
            <a:off x="6053962" y="1837146"/>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148" name="Google Shape;1148;p48"/>
          <p:cNvSpPr txBox="1">
            <a:spLocks noGrp="1"/>
          </p:cNvSpPr>
          <p:nvPr>
            <p:ph type="subTitle" idx="9"/>
          </p:nvPr>
        </p:nvSpPr>
        <p:spPr>
          <a:xfrm>
            <a:off x="2341750" y="3289533"/>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149" name="Google Shape;1149;p48"/>
          <p:cNvSpPr txBox="1">
            <a:spLocks noGrp="1"/>
          </p:cNvSpPr>
          <p:nvPr>
            <p:ph type="subTitle" idx="13"/>
          </p:nvPr>
        </p:nvSpPr>
        <p:spPr>
          <a:xfrm>
            <a:off x="4816556" y="3289533"/>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150" name="Google Shape;1150;p48"/>
          <p:cNvSpPr/>
          <p:nvPr/>
        </p:nvSpPr>
        <p:spPr>
          <a:xfrm>
            <a:off x="713100" y="4339706"/>
            <a:ext cx="274054" cy="305690"/>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48"/>
          <p:cNvGrpSpPr/>
          <p:nvPr/>
        </p:nvGrpSpPr>
        <p:grpSpPr>
          <a:xfrm>
            <a:off x="7955673" y="662667"/>
            <a:ext cx="424313" cy="410253"/>
            <a:chOff x="1620923" y="4468283"/>
            <a:chExt cx="314073" cy="303667"/>
          </a:xfrm>
        </p:grpSpPr>
        <p:sp>
          <p:nvSpPr>
            <p:cNvPr id="1152" name="Google Shape;1152;p48"/>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8"/>
          <p:cNvGrpSpPr/>
          <p:nvPr/>
        </p:nvGrpSpPr>
        <p:grpSpPr>
          <a:xfrm>
            <a:off x="7846375" y="3422630"/>
            <a:ext cx="464512" cy="917083"/>
            <a:chOff x="6428903" y="1212999"/>
            <a:chExt cx="376336" cy="742998"/>
          </a:xfrm>
        </p:grpSpPr>
        <p:sp>
          <p:nvSpPr>
            <p:cNvPr id="1156" name="Google Shape;1156;p48"/>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833132" y="3442471"/>
            <a:ext cx="576217" cy="897239"/>
            <a:chOff x="5072451" y="1229074"/>
            <a:chExt cx="466837" cy="726922"/>
          </a:xfrm>
        </p:grpSpPr>
        <p:sp>
          <p:nvSpPr>
            <p:cNvPr id="1162" name="Google Shape;1162;p48"/>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
            </a:r>
            <a:r>
              <a:rPr lang="en">
                <a:solidFill>
                  <a:schemeClr val="dk1"/>
                </a:solidFill>
              </a:rPr>
              <a:t>onference speakers</a:t>
            </a:r>
            <a:endParaRPr>
              <a:solidFill>
                <a:schemeClr val="dk1"/>
              </a:solidFill>
            </a:endParaRPr>
          </a:p>
        </p:txBody>
      </p:sp>
      <p:sp>
        <p:nvSpPr>
          <p:cNvPr id="712" name="Google Shape;712;p39"/>
          <p:cNvSpPr txBox="1">
            <a:spLocks noGrp="1"/>
          </p:cNvSpPr>
          <p:nvPr>
            <p:ph type="subTitle" idx="1"/>
          </p:nvPr>
        </p:nvSpPr>
        <p:spPr>
          <a:xfrm>
            <a:off x="719401" y="3904675"/>
            <a:ext cx="23376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3" name="Google Shape;713;p39"/>
          <p:cNvSpPr txBox="1">
            <a:spLocks noGrp="1"/>
          </p:cNvSpPr>
          <p:nvPr>
            <p:ph type="subTitle" idx="3"/>
          </p:nvPr>
        </p:nvSpPr>
        <p:spPr>
          <a:xfrm>
            <a:off x="3403201" y="3904675"/>
            <a:ext cx="23376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4" name="Google Shape;714;p39"/>
          <p:cNvSpPr txBox="1">
            <a:spLocks noGrp="1"/>
          </p:cNvSpPr>
          <p:nvPr>
            <p:ph type="subTitle" idx="2"/>
          </p:nvPr>
        </p:nvSpPr>
        <p:spPr>
          <a:xfrm>
            <a:off x="6087000" y="3904675"/>
            <a:ext cx="23376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715" name="Google Shape;715;p39"/>
          <p:cNvSpPr txBox="1">
            <a:spLocks noGrp="1"/>
          </p:cNvSpPr>
          <p:nvPr>
            <p:ph type="subTitle" idx="4"/>
          </p:nvPr>
        </p:nvSpPr>
        <p:spPr>
          <a:xfrm>
            <a:off x="719400" y="3554550"/>
            <a:ext cx="2337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Jenna Doe</a:t>
            </a:r>
            <a:endParaRPr/>
          </a:p>
        </p:txBody>
      </p:sp>
      <p:sp>
        <p:nvSpPr>
          <p:cNvPr id="716" name="Google Shape;716;p39"/>
          <p:cNvSpPr txBox="1">
            <a:spLocks noGrp="1"/>
          </p:cNvSpPr>
          <p:nvPr>
            <p:ph type="subTitle" idx="5"/>
          </p:nvPr>
        </p:nvSpPr>
        <p:spPr>
          <a:xfrm>
            <a:off x="3403203" y="3554550"/>
            <a:ext cx="2337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717" name="Google Shape;717;p39"/>
          <p:cNvSpPr txBox="1">
            <a:spLocks noGrp="1"/>
          </p:cNvSpPr>
          <p:nvPr>
            <p:ph type="subTitle" idx="6"/>
          </p:nvPr>
        </p:nvSpPr>
        <p:spPr>
          <a:xfrm>
            <a:off x="6087007" y="3554550"/>
            <a:ext cx="2337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Susan Bones</a:t>
            </a:r>
            <a:endParaRPr/>
          </a:p>
        </p:txBody>
      </p:sp>
      <p:sp>
        <p:nvSpPr>
          <p:cNvPr id="718" name="Google Shape;718;p39"/>
          <p:cNvSpPr txBox="1"/>
          <p:nvPr/>
        </p:nvSpPr>
        <p:spPr>
          <a:xfrm>
            <a:off x="923850" y="3067350"/>
            <a:ext cx="1928700" cy="532200"/>
          </a:xfrm>
          <a:prstGeom prst="rect">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Lato"/>
                <a:ea typeface="Lato"/>
                <a:cs typeface="Lato"/>
                <a:sym typeface="Lato"/>
              </a:rPr>
              <a:t>CEO &amp; founder</a:t>
            </a:r>
            <a:endParaRPr b="1">
              <a:solidFill>
                <a:schemeClr val="dk1"/>
              </a:solidFill>
              <a:latin typeface="Lato"/>
              <a:ea typeface="Lato"/>
              <a:cs typeface="Lato"/>
              <a:sym typeface="Lato"/>
            </a:endParaRPr>
          </a:p>
          <a:p>
            <a:pPr marL="0" lvl="0" indent="0" algn="ctr" rtl="0">
              <a:spcBef>
                <a:spcPts val="0"/>
              </a:spcBef>
              <a:spcAft>
                <a:spcPts val="0"/>
              </a:spcAft>
              <a:buNone/>
            </a:pPr>
            <a:r>
              <a:rPr lang="en">
                <a:solidFill>
                  <a:schemeClr val="dk1"/>
                </a:solidFill>
                <a:latin typeface="Lato"/>
                <a:ea typeface="Lato"/>
                <a:cs typeface="Lato"/>
                <a:sym typeface="Lato"/>
              </a:rPr>
              <a:t>Venus Company</a:t>
            </a:r>
            <a:endParaRPr>
              <a:solidFill>
                <a:schemeClr val="dk1"/>
              </a:solidFill>
              <a:latin typeface="Lato"/>
              <a:ea typeface="Lato"/>
              <a:cs typeface="Lato"/>
              <a:sym typeface="Lato"/>
            </a:endParaRPr>
          </a:p>
        </p:txBody>
      </p:sp>
      <p:sp>
        <p:nvSpPr>
          <p:cNvPr id="719" name="Google Shape;719;p39"/>
          <p:cNvSpPr txBox="1"/>
          <p:nvPr/>
        </p:nvSpPr>
        <p:spPr>
          <a:xfrm>
            <a:off x="3607650" y="3067350"/>
            <a:ext cx="1928700" cy="532200"/>
          </a:xfrm>
          <a:prstGeom prst="rect">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Lato"/>
                <a:ea typeface="Lato"/>
                <a:cs typeface="Lato"/>
                <a:sym typeface="Lato"/>
              </a:rPr>
              <a:t>Accountant manager</a:t>
            </a:r>
            <a:endParaRPr b="1">
              <a:solidFill>
                <a:schemeClr val="dk1"/>
              </a:solidFill>
              <a:latin typeface="Lato"/>
              <a:ea typeface="Lato"/>
              <a:cs typeface="Lato"/>
              <a:sym typeface="Lato"/>
            </a:endParaRPr>
          </a:p>
          <a:p>
            <a:pPr marL="0" lvl="0" indent="0" algn="ctr" rtl="0">
              <a:spcBef>
                <a:spcPts val="0"/>
              </a:spcBef>
              <a:spcAft>
                <a:spcPts val="0"/>
              </a:spcAft>
              <a:buNone/>
            </a:pPr>
            <a:r>
              <a:rPr lang="en">
                <a:solidFill>
                  <a:schemeClr val="dk1"/>
                </a:solidFill>
                <a:latin typeface="Lato"/>
                <a:ea typeface="Lato"/>
                <a:cs typeface="Lato"/>
                <a:sym typeface="Lato"/>
              </a:rPr>
              <a:t>Mars Company</a:t>
            </a:r>
            <a:endParaRPr>
              <a:solidFill>
                <a:schemeClr val="dk1"/>
              </a:solidFill>
              <a:latin typeface="Lato"/>
              <a:ea typeface="Lato"/>
              <a:cs typeface="Lato"/>
              <a:sym typeface="Lato"/>
            </a:endParaRPr>
          </a:p>
        </p:txBody>
      </p:sp>
      <p:sp>
        <p:nvSpPr>
          <p:cNvPr id="720" name="Google Shape;720;p39"/>
          <p:cNvSpPr txBox="1"/>
          <p:nvPr/>
        </p:nvSpPr>
        <p:spPr>
          <a:xfrm>
            <a:off x="6291450" y="3067350"/>
            <a:ext cx="1928700" cy="532200"/>
          </a:xfrm>
          <a:prstGeom prst="rect">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Lato"/>
                <a:ea typeface="Lato"/>
                <a:cs typeface="Lato"/>
                <a:sym typeface="Lato"/>
              </a:rPr>
              <a:t>Manager assistant</a:t>
            </a:r>
            <a:endParaRPr b="1">
              <a:solidFill>
                <a:schemeClr val="dk1"/>
              </a:solidFill>
              <a:latin typeface="Lato"/>
              <a:ea typeface="Lato"/>
              <a:cs typeface="Lato"/>
              <a:sym typeface="Lato"/>
            </a:endParaRPr>
          </a:p>
          <a:p>
            <a:pPr marL="0" lvl="0" indent="0" algn="ctr" rtl="0">
              <a:spcBef>
                <a:spcPts val="0"/>
              </a:spcBef>
              <a:spcAft>
                <a:spcPts val="0"/>
              </a:spcAft>
              <a:buNone/>
            </a:pPr>
            <a:r>
              <a:rPr lang="en">
                <a:solidFill>
                  <a:schemeClr val="dk1"/>
                </a:solidFill>
                <a:latin typeface="Lato"/>
                <a:ea typeface="Lato"/>
                <a:cs typeface="Lato"/>
                <a:sym typeface="Lato"/>
              </a:rPr>
              <a:t>Saturn Company</a:t>
            </a:r>
            <a:endParaRPr>
              <a:solidFill>
                <a:schemeClr val="dk1"/>
              </a:solidFill>
              <a:latin typeface="Lato"/>
              <a:ea typeface="Lato"/>
              <a:cs typeface="Lato"/>
              <a:sym typeface="Lato"/>
            </a:endParaRPr>
          </a:p>
        </p:txBody>
      </p:sp>
      <p:pic>
        <p:nvPicPr>
          <p:cNvPr id="721" name="Google Shape;721;p39"/>
          <p:cNvPicPr preferRelativeResize="0"/>
          <p:nvPr/>
        </p:nvPicPr>
        <p:blipFill rotWithShape="1">
          <a:blip r:embed="rId3">
            <a:alphaModFix/>
          </a:blip>
          <a:srcRect l="16450" r="16457" b="-563"/>
          <a:stretch/>
        </p:blipFill>
        <p:spPr>
          <a:xfrm>
            <a:off x="3769480" y="1296600"/>
            <a:ext cx="1605000" cy="1605000"/>
          </a:xfrm>
          <a:prstGeom prst="ellipse">
            <a:avLst/>
          </a:prstGeom>
          <a:noFill/>
          <a:ln w="19050" cap="flat" cmpd="sng">
            <a:solidFill>
              <a:schemeClr val="dk1"/>
            </a:solidFill>
            <a:prstDash val="solid"/>
            <a:round/>
            <a:headEnd type="none" w="sm" len="sm"/>
            <a:tailEnd type="none" w="sm" len="sm"/>
          </a:ln>
        </p:spPr>
      </p:pic>
      <p:pic>
        <p:nvPicPr>
          <p:cNvPr id="722" name="Google Shape;722;p39"/>
          <p:cNvPicPr preferRelativeResize="0"/>
          <p:nvPr/>
        </p:nvPicPr>
        <p:blipFill rotWithShape="1">
          <a:blip r:embed="rId4">
            <a:alphaModFix/>
          </a:blip>
          <a:srcRect l="16502" r="16495" b="-542"/>
          <a:stretch/>
        </p:blipFill>
        <p:spPr>
          <a:xfrm>
            <a:off x="1085701" y="1300165"/>
            <a:ext cx="1605000" cy="1605000"/>
          </a:xfrm>
          <a:prstGeom prst="ellipse">
            <a:avLst/>
          </a:prstGeom>
          <a:noFill/>
          <a:ln w="19050" cap="flat" cmpd="sng">
            <a:solidFill>
              <a:schemeClr val="dk1"/>
            </a:solidFill>
            <a:prstDash val="solid"/>
            <a:round/>
            <a:headEnd type="none" w="sm" len="sm"/>
            <a:tailEnd type="none" w="sm" len="sm"/>
          </a:ln>
        </p:spPr>
      </p:pic>
      <p:pic>
        <p:nvPicPr>
          <p:cNvPr id="723" name="Google Shape;723;p39"/>
          <p:cNvPicPr preferRelativeResize="0"/>
          <p:nvPr/>
        </p:nvPicPr>
        <p:blipFill rotWithShape="1">
          <a:blip r:embed="rId5">
            <a:alphaModFix/>
          </a:blip>
          <a:srcRect l="13156" r="19751" b="-563"/>
          <a:stretch/>
        </p:blipFill>
        <p:spPr>
          <a:xfrm>
            <a:off x="6453292" y="1300165"/>
            <a:ext cx="1605000" cy="1605000"/>
          </a:xfrm>
          <a:prstGeom prst="ellipse">
            <a:avLst/>
          </a:prstGeom>
          <a:noFill/>
          <a:ln w="19050" cap="flat" cmpd="sng">
            <a:solidFill>
              <a:schemeClr val="dk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4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big idea #2</a:t>
            </a:r>
            <a:endParaRPr/>
          </a:p>
        </p:txBody>
      </p:sp>
      <p:sp>
        <p:nvSpPr>
          <p:cNvPr id="1174" name="Google Shape;1174;p49"/>
          <p:cNvSpPr/>
          <p:nvPr/>
        </p:nvSpPr>
        <p:spPr>
          <a:xfrm>
            <a:off x="996456" y="3808175"/>
            <a:ext cx="1986300" cy="501900"/>
          </a:xfrm>
          <a:prstGeom prst="rect">
            <a:avLst/>
          </a:prstGeom>
          <a:noFill/>
          <a:ln>
            <a:noFill/>
          </a:ln>
        </p:spPr>
        <p:txBody>
          <a:bodyPr spcFirstLastPara="1" wrap="square" lIns="274300" tIns="91425" rIns="274300"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It’s the biggest planet in the Solar System</a:t>
            </a:r>
            <a:endParaRPr>
              <a:solidFill>
                <a:schemeClr val="dk1"/>
              </a:solidFill>
              <a:latin typeface="Lato"/>
              <a:ea typeface="Lato"/>
              <a:cs typeface="Lato"/>
              <a:sym typeface="Lato"/>
            </a:endParaRPr>
          </a:p>
        </p:txBody>
      </p:sp>
      <p:sp>
        <p:nvSpPr>
          <p:cNvPr id="1175" name="Google Shape;1175;p49"/>
          <p:cNvSpPr/>
          <p:nvPr/>
        </p:nvSpPr>
        <p:spPr>
          <a:xfrm>
            <a:off x="3285799" y="3808150"/>
            <a:ext cx="1986300" cy="501900"/>
          </a:xfrm>
          <a:prstGeom prst="rect">
            <a:avLst/>
          </a:prstGeom>
          <a:noFill/>
          <a:ln>
            <a:noFill/>
          </a:ln>
        </p:spPr>
        <p:txBody>
          <a:bodyPr spcFirstLastPara="1" wrap="square" lIns="274300" tIns="91425" rIns="274300"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It’s composed of hydrogen and helium</a:t>
            </a:r>
            <a:endParaRPr>
              <a:solidFill>
                <a:schemeClr val="dk1"/>
              </a:solidFill>
              <a:latin typeface="Lato"/>
              <a:ea typeface="Lato"/>
              <a:cs typeface="Lato"/>
              <a:sym typeface="Lato"/>
            </a:endParaRPr>
          </a:p>
        </p:txBody>
      </p:sp>
      <p:sp>
        <p:nvSpPr>
          <p:cNvPr id="1176" name="Google Shape;1176;p49"/>
          <p:cNvSpPr txBox="1"/>
          <p:nvPr/>
        </p:nvSpPr>
        <p:spPr>
          <a:xfrm>
            <a:off x="3285798" y="3505375"/>
            <a:ext cx="15042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Krona One"/>
                <a:ea typeface="Krona One"/>
                <a:cs typeface="Krona One"/>
                <a:sym typeface="Krona One"/>
              </a:rPr>
              <a:t>Saturn</a:t>
            </a:r>
            <a:endParaRPr sz="1800">
              <a:solidFill>
                <a:schemeClr val="dk1"/>
              </a:solidFill>
              <a:latin typeface="Krona One"/>
              <a:ea typeface="Krona One"/>
              <a:cs typeface="Krona One"/>
              <a:sym typeface="Krona One"/>
            </a:endParaRPr>
          </a:p>
        </p:txBody>
      </p:sp>
      <p:sp>
        <p:nvSpPr>
          <p:cNvPr id="1177" name="Google Shape;1177;p49"/>
          <p:cNvSpPr txBox="1"/>
          <p:nvPr/>
        </p:nvSpPr>
        <p:spPr>
          <a:xfrm>
            <a:off x="996454" y="3505375"/>
            <a:ext cx="15042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Krona One"/>
                <a:ea typeface="Krona One"/>
                <a:cs typeface="Krona One"/>
                <a:sym typeface="Krona One"/>
              </a:rPr>
              <a:t>Jupiter</a:t>
            </a:r>
            <a:endParaRPr sz="1800">
              <a:solidFill>
                <a:schemeClr val="dk1"/>
              </a:solidFill>
              <a:latin typeface="Krona One"/>
              <a:ea typeface="Krona One"/>
              <a:cs typeface="Krona One"/>
              <a:sym typeface="Krona One"/>
            </a:endParaRPr>
          </a:p>
        </p:txBody>
      </p:sp>
      <p:grpSp>
        <p:nvGrpSpPr>
          <p:cNvPr id="1178" name="Google Shape;1178;p49"/>
          <p:cNvGrpSpPr/>
          <p:nvPr/>
        </p:nvGrpSpPr>
        <p:grpSpPr>
          <a:xfrm>
            <a:off x="713103" y="1289033"/>
            <a:ext cx="4153195" cy="2212558"/>
            <a:chOff x="233350" y="949250"/>
            <a:chExt cx="7137300" cy="3802300"/>
          </a:xfrm>
        </p:grpSpPr>
        <p:sp>
          <p:nvSpPr>
            <p:cNvPr id="1179" name="Google Shape;1179;p4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chemeClr val="l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 name="Google Shape;1230;p49"/>
          <p:cNvSpPr/>
          <p:nvPr/>
        </p:nvSpPr>
        <p:spPr>
          <a:xfrm>
            <a:off x="3015325" y="3773025"/>
            <a:ext cx="237900" cy="237900"/>
          </a:xfrm>
          <a:prstGeom prst="ellipse">
            <a:avLst/>
          </a:prstGeom>
          <a:gradFill>
            <a:gsLst>
              <a:gs pos="0">
                <a:schemeClr val="accent2"/>
              </a:gs>
              <a:gs pos="100000">
                <a:schemeClr val="dk1"/>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9"/>
          <p:cNvSpPr/>
          <p:nvPr/>
        </p:nvSpPr>
        <p:spPr>
          <a:xfrm>
            <a:off x="725975" y="3773025"/>
            <a:ext cx="237900" cy="237900"/>
          </a:xfrm>
          <a:prstGeom prst="ellipse">
            <a:avLst/>
          </a:prstGeom>
          <a:gradFill>
            <a:gsLst>
              <a:gs pos="0">
                <a:schemeClr val="accent3"/>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3344025" y="1644288"/>
            <a:ext cx="237900" cy="237900"/>
          </a:xfrm>
          <a:prstGeom prst="ellipse">
            <a:avLst/>
          </a:prstGeom>
          <a:gradFill>
            <a:gsLst>
              <a:gs pos="0">
                <a:schemeClr val="accent2"/>
              </a:gs>
              <a:gs pos="100000">
                <a:schemeClr val="dk1"/>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1730275" y="2571750"/>
            <a:ext cx="237900" cy="237900"/>
          </a:xfrm>
          <a:prstGeom prst="ellipse">
            <a:avLst/>
          </a:prstGeom>
          <a:gradFill>
            <a:gsLst>
              <a:gs pos="0">
                <a:schemeClr val="accent3"/>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rot="-4406365">
            <a:off x="8124342" y="4371915"/>
            <a:ext cx="193540" cy="215866"/>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5448753" y="1644045"/>
            <a:ext cx="1013100" cy="1013100"/>
          </a:xfrm>
          <a:prstGeom prst="donut">
            <a:avLst>
              <a:gd name="adj" fmla="val 768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rot="5400000">
            <a:off x="5398071" y="1593363"/>
            <a:ext cx="1114500" cy="1114500"/>
          </a:xfrm>
          <a:prstGeom prst="blockArc">
            <a:avLst>
              <a:gd name="adj1" fmla="val 10800000"/>
              <a:gd name="adj2" fmla="val 2032954"/>
              <a:gd name="adj3" fmla="val 18612"/>
            </a:avLst>
          </a:pr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txBox="1"/>
          <p:nvPr/>
        </p:nvSpPr>
        <p:spPr>
          <a:xfrm>
            <a:off x="6689220" y="1435354"/>
            <a:ext cx="9852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Krona One"/>
                <a:ea typeface="Krona One"/>
                <a:cs typeface="Krona One"/>
                <a:sym typeface="Krona One"/>
              </a:rPr>
              <a:t>60%</a:t>
            </a:r>
            <a:endParaRPr sz="1800">
              <a:solidFill>
                <a:schemeClr val="dk1"/>
              </a:solidFill>
              <a:latin typeface="Krona One"/>
              <a:ea typeface="Krona One"/>
              <a:cs typeface="Krona One"/>
              <a:sym typeface="Krona One"/>
            </a:endParaRPr>
          </a:p>
        </p:txBody>
      </p:sp>
      <p:sp>
        <p:nvSpPr>
          <p:cNvPr id="1238" name="Google Shape;1238;p49"/>
          <p:cNvSpPr/>
          <p:nvPr/>
        </p:nvSpPr>
        <p:spPr>
          <a:xfrm>
            <a:off x="5499449" y="3313562"/>
            <a:ext cx="1013100" cy="1013100"/>
          </a:xfrm>
          <a:prstGeom prst="donut">
            <a:avLst>
              <a:gd name="adj" fmla="val 768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rot="5400000">
            <a:off x="5448767" y="3262879"/>
            <a:ext cx="1114500" cy="1114500"/>
          </a:xfrm>
          <a:prstGeom prst="blockArc">
            <a:avLst>
              <a:gd name="adj1" fmla="val 10800000"/>
              <a:gd name="adj2" fmla="val 19865585"/>
              <a:gd name="adj3" fmla="val 18039"/>
            </a:avLst>
          </a:pr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txBox="1"/>
          <p:nvPr/>
        </p:nvSpPr>
        <p:spPr>
          <a:xfrm>
            <a:off x="6689220" y="3104871"/>
            <a:ext cx="9852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Krona One"/>
                <a:ea typeface="Krona One"/>
                <a:cs typeface="Krona One"/>
                <a:sym typeface="Krona One"/>
              </a:rPr>
              <a:t>40%</a:t>
            </a:r>
            <a:endParaRPr sz="1800">
              <a:solidFill>
                <a:schemeClr val="dk1"/>
              </a:solidFill>
              <a:latin typeface="Krona One"/>
              <a:ea typeface="Krona One"/>
              <a:cs typeface="Krona One"/>
              <a:sym typeface="Krona One"/>
            </a:endParaRPr>
          </a:p>
        </p:txBody>
      </p:sp>
      <p:sp>
        <p:nvSpPr>
          <p:cNvPr id="1241" name="Google Shape;1241;p49"/>
          <p:cNvSpPr txBox="1">
            <a:spLocks noGrp="1"/>
          </p:cNvSpPr>
          <p:nvPr>
            <p:ph type="subTitle" idx="4294967295"/>
          </p:nvPr>
        </p:nvSpPr>
        <p:spPr>
          <a:xfrm>
            <a:off x="6689220" y="3814284"/>
            <a:ext cx="2130600" cy="5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242" name="Google Shape;1242;p49"/>
          <p:cNvSpPr txBox="1">
            <a:spLocks noGrp="1"/>
          </p:cNvSpPr>
          <p:nvPr>
            <p:ph type="subTitle" idx="4294967295"/>
          </p:nvPr>
        </p:nvSpPr>
        <p:spPr>
          <a:xfrm>
            <a:off x="6689220" y="2144768"/>
            <a:ext cx="2130600" cy="5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243" name="Google Shape;1243;p49"/>
          <p:cNvSpPr txBox="1">
            <a:spLocks noGrp="1"/>
          </p:cNvSpPr>
          <p:nvPr>
            <p:ph type="subTitle" idx="4294967295"/>
          </p:nvPr>
        </p:nvSpPr>
        <p:spPr>
          <a:xfrm>
            <a:off x="6689220" y="3455930"/>
            <a:ext cx="19857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Krona One"/>
                <a:ea typeface="Krona One"/>
                <a:cs typeface="Krona One"/>
                <a:sym typeface="Krona One"/>
              </a:rPr>
              <a:t>Venus</a:t>
            </a:r>
            <a:endParaRPr sz="1800">
              <a:latin typeface="Krona One"/>
              <a:ea typeface="Krona One"/>
              <a:cs typeface="Krona One"/>
              <a:sym typeface="Krona One"/>
            </a:endParaRPr>
          </a:p>
        </p:txBody>
      </p:sp>
      <p:sp>
        <p:nvSpPr>
          <p:cNvPr id="1244" name="Google Shape;1244;p49"/>
          <p:cNvSpPr txBox="1">
            <a:spLocks noGrp="1"/>
          </p:cNvSpPr>
          <p:nvPr>
            <p:ph type="subTitle" idx="4294967295"/>
          </p:nvPr>
        </p:nvSpPr>
        <p:spPr>
          <a:xfrm>
            <a:off x="6689220" y="1786413"/>
            <a:ext cx="19857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Krona One"/>
                <a:ea typeface="Krona One"/>
                <a:cs typeface="Krona One"/>
                <a:sym typeface="Krona One"/>
              </a:rPr>
              <a:t>Neptune</a:t>
            </a:r>
            <a:endParaRPr sz="1800">
              <a:latin typeface="Krona One"/>
              <a:ea typeface="Krona One"/>
              <a:cs typeface="Krona One"/>
              <a:sym typeface="Krona One"/>
            </a:endParaRPr>
          </a:p>
        </p:txBody>
      </p:sp>
      <p:grpSp>
        <p:nvGrpSpPr>
          <p:cNvPr id="1245" name="Google Shape;1245;p49"/>
          <p:cNvGrpSpPr/>
          <p:nvPr/>
        </p:nvGrpSpPr>
        <p:grpSpPr>
          <a:xfrm>
            <a:off x="5817793" y="1980956"/>
            <a:ext cx="275057" cy="339271"/>
            <a:chOff x="3330525" y="4399275"/>
            <a:chExt cx="390650" cy="481850"/>
          </a:xfrm>
        </p:grpSpPr>
        <p:sp>
          <p:nvSpPr>
            <p:cNvPr id="1246" name="Google Shape;1246;p4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7" name="Google Shape;1247;p4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8" name="Google Shape;1248;p4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9" name="Google Shape;1249;p4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0" name="Google Shape;1250;p4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1" name="Google Shape;1251;p4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2" name="Google Shape;1252;p4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53" name="Google Shape;1253;p49"/>
          <p:cNvGrpSpPr/>
          <p:nvPr/>
        </p:nvGrpSpPr>
        <p:grpSpPr>
          <a:xfrm>
            <a:off x="5879384" y="3650481"/>
            <a:ext cx="253265" cy="339253"/>
            <a:chOff x="3938800" y="4399275"/>
            <a:chExt cx="359700" cy="481825"/>
          </a:xfrm>
        </p:grpSpPr>
        <p:sp>
          <p:nvSpPr>
            <p:cNvPr id="1254" name="Google Shape;1254;p4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5" name="Google Shape;1255;p4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6" name="Google Shape;1256;p4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7" name="Google Shape;1257;p4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8" name="Google Shape;1258;p4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5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big idea #3</a:t>
            </a:r>
            <a:endParaRPr>
              <a:solidFill>
                <a:schemeClr val="dk1"/>
              </a:solidFill>
            </a:endParaRPr>
          </a:p>
        </p:txBody>
      </p:sp>
      <p:sp>
        <p:nvSpPr>
          <p:cNvPr id="1264" name="Google Shape;1264;p50"/>
          <p:cNvSpPr txBox="1">
            <a:spLocks noGrp="1"/>
          </p:cNvSpPr>
          <p:nvPr>
            <p:ph type="subTitle" idx="1"/>
          </p:nvPr>
        </p:nvSpPr>
        <p:spPr>
          <a:xfrm>
            <a:off x="989425" y="3466050"/>
            <a:ext cx="1859700" cy="5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third planet from the Sun </a:t>
            </a:r>
            <a:endParaRPr/>
          </a:p>
        </p:txBody>
      </p:sp>
      <p:sp>
        <p:nvSpPr>
          <p:cNvPr id="1265" name="Google Shape;1265;p50"/>
          <p:cNvSpPr txBox="1">
            <a:spLocks noGrp="1"/>
          </p:cNvSpPr>
          <p:nvPr>
            <p:ph type="subTitle" idx="2"/>
          </p:nvPr>
        </p:nvSpPr>
        <p:spPr>
          <a:xfrm>
            <a:off x="6301327" y="3466050"/>
            <a:ext cx="1859700" cy="5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a:t>
            </a:r>
            <a:br>
              <a:rPr lang="en"/>
            </a:br>
            <a:r>
              <a:rPr lang="en"/>
              <a:t>Mars is a cold place</a:t>
            </a:r>
            <a:endParaRPr/>
          </a:p>
        </p:txBody>
      </p:sp>
      <p:sp>
        <p:nvSpPr>
          <p:cNvPr id="1266" name="Google Shape;1266;p50"/>
          <p:cNvSpPr txBox="1">
            <a:spLocks noGrp="1"/>
          </p:cNvSpPr>
          <p:nvPr>
            <p:ph type="subTitle" idx="3"/>
          </p:nvPr>
        </p:nvSpPr>
        <p:spPr>
          <a:xfrm>
            <a:off x="3645376" y="3466050"/>
            <a:ext cx="1859700" cy="5373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It’s the farthest planet from the Sun </a:t>
            </a:r>
            <a:endParaRPr/>
          </a:p>
        </p:txBody>
      </p:sp>
      <p:sp>
        <p:nvSpPr>
          <p:cNvPr id="1267" name="Google Shape;1267;p50"/>
          <p:cNvSpPr/>
          <p:nvPr/>
        </p:nvSpPr>
        <p:spPr>
          <a:xfrm>
            <a:off x="1425557" y="1865632"/>
            <a:ext cx="1013100" cy="1013100"/>
          </a:xfrm>
          <a:prstGeom prst="donut">
            <a:avLst>
              <a:gd name="adj" fmla="val 768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Lora"/>
              <a:ea typeface="Lora"/>
              <a:cs typeface="Lora"/>
              <a:sym typeface="Lora"/>
            </a:endParaRPr>
          </a:p>
        </p:txBody>
      </p:sp>
      <p:sp>
        <p:nvSpPr>
          <p:cNvPr id="1268" name="Google Shape;1268;p50"/>
          <p:cNvSpPr/>
          <p:nvPr/>
        </p:nvSpPr>
        <p:spPr>
          <a:xfrm rot="5400000">
            <a:off x="1374875" y="1814950"/>
            <a:ext cx="1114500" cy="1114500"/>
          </a:xfrm>
          <a:prstGeom prst="blockArc">
            <a:avLst>
              <a:gd name="adj1" fmla="val 10800000"/>
              <a:gd name="adj2" fmla="val 35712"/>
              <a:gd name="adj3" fmla="val 17609"/>
            </a:avLst>
          </a:pr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Lora"/>
              <a:ea typeface="Lora"/>
              <a:cs typeface="Lora"/>
              <a:sym typeface="Lora"/>
            </a:endParaRPr>
          </a:p>
        </p:txBody>
      </p:sp>
      <p:sp>
        <p:nvSpPr>
          <p:cNvPr id="1269" name="Google Shape;1269;p50"/>
          <p:cNvSpPr txBox="1"/>
          <p:nvPr/>
        </p:nvSpPr>
        <p:spPr>
          <a:xfrm>
            <a:off x="1439525"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50%</a:t>
            </a:r>
            <a:endParaRPr sz="1800">
              <a:solidFill>
                <a:schemeClr val="dk1"/>
              </a:solidFill>
              <a:latin typeface="Krona One"/>
              <a:ea typeface="Krona One"/>
              <a:cs typeface="Krona One"/>
              <a:sym typeface="Krona One"/>
            </a:endParaRPr>
          </a:p>
        </p:txBody>
      </p:sp>
      <p:sp>
        <p:nvSpPr>
          <p:cNvPr id="1270" name="Google Shape;1270;p50"/>
          <p:cNvSpPr/>
          <p:nvPr/>
        </p:nvSpPr>
        <p:spPr>
          <a:xfrm>
            <a:off x="6760316" y="1865657"/>
            <a:ext cx="1013100" cy="1013100"/>
          </a:xfrm>
          <a:prstGeom prst="donut">
            <a:avLst>
              <a:gd name="adj" fmla="val 768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0"/>
          <p:cNvSpPr/>
          <p:nvPr/>
        </p:nvSpPr>
        <p:spPr>
          <a:xfrm rot="5400000">
            <a:off x="6709633" y="1814975"/>
            <a:ext cx="1114500" cy="1114500"/>
          </a:xfrm>
          <a:prstGeom prst="blockArc">
            <a:avLst>
              <a:gd name="adj1" fmla="val 10800000"/>
              <a:gd name="adj2" fmla="val 17839676"/>
              <a:gd name="adj3" fmla="val 16447"/>
            </a:avLst>
          </a:pr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0"/>
          <p:cNvSpPr txBox="1"/>
          <p:nvPr/>
        </p:nvSpPr>
        <p:spPr>
          <a:xfrm>
            <a:off x="6774274"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35%</a:t>
            </a:r>
            <a:endParaRPr sz="1800">
              <a:solidFill>
                <a:schemeClr val="dk1"/>
              </a:solidFill>
              <a:latin typeface="Krona One"/>
              <a:ea typeface="Krona One"/>
              <a:cs typeface="Krona One"/>
              <a:sym typeface="Krona One"/>
            </a:endParaRPr>
          </a:p>
        </p:txBody>
      </p:sp>
      <p:sp>
        <p:nvSpPr>
          <p:cNvPr id="1273" name="Google Shape;1273;p50"/>
          <p:cNvSpPr/>
          <p:nvPr/>
        </p:nvSpPr>
        <p:spPr>
          <a:xfrm>
            <a:off x="4067561" y="1865657"/>
            <a:ext cx="1013100" cy="1013100"/>
          </a:xfrm>
          <a:prstGeom prst="donut">
            <a:avLst>
              <a:gd name="adj" fmla="val 768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0"/>
          <p:cNvSpPr/>
          <p:nvPr/>
        </p:nvSpPr>
        <p:spPr>
          <a:xfrm rot="5400000">
            <a:off x="4016879" y="1814975"/>
            <a:ext cx="1114500" cy="1114500"/>
          </a:xfrm>
          <a:prstGeom prst="blockArc">
            <a:avLst>
              <a:gd name="adj1" fmla="val 10800000"/>
              <a:gd name="adj2" fmla="val 14931375"/>
              <a:gd name="adj3" fmla="val 17532"/>
            </a:avLst>
          </a:pr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txBox="1"/>
          <p:nvPr/>
        </p:nvSpPr>
        <p:spPr>
          <a:xfrm>
            <a:off x="4081004" y="2157425"/>
            <a:ext cx="9852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20%</a:t>
            </a:r>
            <a:endParaRPr sz="1800">
              <a:solidFill>
                <a:schemeClr val="dk1"/>
              </a:solidFill>
              <a:latin typeface="Krona One"/>
              <a:ea typeface="Krona One"/>
              <a:cs typeface="Krona One"/>
              <a:sym typeface="Krona One"/>
            </a:endParaRPr>
          </a:p>
        </p:txBody>
      </p:sp>
      <p:sp>
        <p:nvSpPr>
          <p:cNvPr id="1276" name="Google Shape;1276;p50"/>
          <p:cNvSpPr txBox="1">
            <a:spLocks noGrp="1"/>
          </p:cNvSpPr>
          <p:nvPr>
            <p:ph type="subTitle" idx="4"/>
          </p:nvPr>
        </p:nvSpPr>
        <p:spPr>
          <a:xfrm>
            <a:off x="958366" y="3112739"/>
            <a:ext cx="19218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277" name="Google Shape;1277;p50"/>
          <p:cNvSpPr txBox="1">
            <a:spLocks noGrp="1"/>
          </p:cNvSpPr>
          <p:nvPr>
            <p:ph type="subTitle" idx="5"/>
          </p:nvPr>
        </p:nvSpPr>
        <p:spPr>
          <a:xfrm>
            <a:off x="3614313" y="3112739"/>
            <a:ext cx="19218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278" name="Google Shape;1278;p50"/>
          <p:cNvSpPr txBox="1">
            <a:spLocks noGrp="1"/>
          </p:cNvSpPr>
          <p:nvPr>
            <p:ph type="subTitle" idx="6"/>
          </p:nvPr>
        </p:nvSpPr>
        <p:spPr>
          <a:xfrm>
            <a:off x="6270259" y="3112739"/>
            <a:ext cx="19218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79" name="Google Shape;1279;p50"/>
          <p:cNvSpPr/>
          <p:nvPr/>
        </p:nvSpPr>
        <p:spPr>
          <a:xfrm rot="4406365" flipH="1">
            <a:off x="826134" y="4371915"/>
            <a:ext cx="193540" cy="215866"/>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Chart</a:t>
            </a:r>
            <a:endParaRPr/>
          </a:p>
        </p:txBody>
      </p:sp>
      <p:sp>
        <p:nvSpPr>
          <p:cNvPr id="1285" name="Google Shape;1285;p51"/>
          <p:cNvSpPr txBox="1"/>
          <p:nvPr/>
        </p:nvSpPr>
        <p:spPr>
          <a:xfrm>
            <a:off x="724200" y="4337875"/>
            <a:ext cx="7704000" cy="26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Follow the link in the graph to modify its data and then paste the new one here. </a:t>
            </a:r>
            <a:r>
              <a:rPr lang="en" sz="1200">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Lato"/>
              <a:ea typeface="Lato"/>
              <a:cs typeface="Lato"/>
              <a:sym typeface="Lato"/>
            </a:endParaRPr>
          </a:p>
        </p:txBody>
      </p:sp>
      <p:sp>
        <p:nvSpPr>
          <p:cNvPr id="1286" name="Google Shape;1286;p51"/>
          <p:cNvSpPr txBox="1"/>
          <p:nvPr/>
        </p:nvSpPr>
        <p:spPr>
          <a:xfrm>
            <a:off x="5726425" y="1539450"/>
            <a:ext cx="1884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287" name="Google Shape;1287;p51"/>
          <p:cNvSpPr txBox="1"/>
          <p:nvPr/>
        </p:nvSpPr>
        <p:spPr>
          <a:xfrm>
            <a:off x="5726768" y="1224625"/>
            <a:ext cx="18843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dk1"/>
                </a:solidFill>
                <a:latin typeface="Krona One"/>
                <a:ea typeface="Krona One"/>
                <a:cs typeface="Krona One"/>
                <a:sym typeface="Krona One"/>
              </a:rPr>
              <a:t>Mercury </a:t>
            </a:r>
            <a:endParaRPr sz="1800">
              <a:solidFill>
                <a:schemeClr val="dk1"/>
              </a:solidFill>
              <a:latin typeface="Krona One"/>
              <a:ea typeface="Krona One"/>
              <a:cs typeface="Krona One"/>
              <a:sym typeface="Krona One"/>
            </a:endParaRPr>
          </a:p>
        </p:txBody>
      </p:sp>
      <p:sp>
        <p:nvSpPr>
          <p:cNvPr id="1288" name="Google Shape;1288;p51"/>
          <p:cNvSpPr txBox="1"/>
          <p:nvPr/>
        </p:nvSpPr>
        <p:spPr>
          <a:xfrm>
            <a:off x="5726768" y="2252877"/>
            <a:ext cx="18843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dk1"/>
                </a:solidFill>
                <a:latin typeface="Krona One"/>
                <a:ea typeface="Krona One"/>
                <a:cs typeface="Krona One"/>
                <a:sym typeface="Krona One"/>
              </a:rPr>
              <a:t>Saturn</a:t>
            </a:r>
            <a:endParaRPr sz="1800">
              <a:solidFill>
                <a:schemeClr val="dk1"/>
              </a:solidFill>
              <a:latin typeface="Krona One"/>
              <a:ea typeface="Krona One"/>
              <a:cs typeface="Krona One"/>
              <a:sym typeface="Krona One"/>
            </a:endParaRPr>
          </a:p>
        </p:txBody>
      </p:sp>
      <p:sp>
        <p:nvSpPr>
          <p:cNvPr id="1289" name="Google Shape;1289;p51"/>
          <p:cNvSpPr txBox="1"/>
          <p:nvPr/>
        </p:nvSpPr>
        <p:spPr>
          <a:xfrm>
            <a:off x="5726425" y="2567707"/>
            <a:ext cx="1884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p:txBody>
      </p:sp>
      <p:sp>
        <p:nvSpPr>
          <p:cNvPr id="1290" name="Google Shape;1290;p51"/>
          <p:cNvSpPr txBox="1"/>
          <p:nvPr/>
        </p:nvSpPr>
        <p:spPr>
          <a:xfrm>
            <a:off x="5726768" y="3281126"/>
            <a:ext cx="18843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dk1"/>
                </a:solidFill>
                <a:latin typeface="Krona One"/>
                <a:ea typeface="Krona One"/>
                <a:cs typeface="Krona One"/>
                <a:sym typeface="Krona One"/>
              </a:rPr>
              <a:t>Mars</a:t>
            </a:r>
            <a:endParaRPr sz="1800">
              <a:solidFill>
                <a:schemeClr val="dk1"/>
              </a:solidFill>
              <a:latin typeface="Krona One"/>
              <a:ea typeface="Krona One"/>
              <a:cs typeface="Krona One"/>
              <a:sym typeface="Krona One"/>
            </a:endParaRPr>
          </a:p>
        </p:txBody>
      </p:sp>
      <p:sp>
        <p:nvSpPr>
          <p:cNvPr id="1291" name="Google Shape;1291;p51"/>
          <p:cNvSpPr txBox="1"/>
          <p:nvPr/>
        </p:nvSpPr>
        <p:spPr>
          <a:xfrm>
            <a:off x="5726425" y="3595950"/>
            <a:ext cx="1884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Despite being red,</a:t>
            </a:r>
            <a:br>
              <a:rPr lang="en">
                <a:solidFill>
                  <a:schemeClr val="dk1"/>
                </a:solidFill>
                <a:latin typeface="Lato"/>
                <a:ea typeface="Lato"/>
                <a:cs typeface="Lato"/>
                <a:sym typeface="Lato"/>
              </a:rPr>
            </a:br>
            <a:r>
              <a:rPr lang="en">
                <a:solidFill>
                  <a:schemeClr val="dk1"/>
                </a:solidFill>
                <a:latin typeface="Lato"/>
                <a:ea typeface="Lato"/>
                <a:cs typeface="Lato"/>
                <a:sym typeface="Lato"/>
              </a:rPr>
              <a:t>Mars is a cold place</a:t>
            </a:r>
            <a:endParaRPr>
              <a:solidFill>
                <a:schemeClr val="dk1"/>
              </a:solidFill>
              <a:latin typeface="Lato"/>
              <a:ea typeface="Lato"/>
              <a:cs typeface="Lato"/>
              <a:sym typeface="Lato"/>
            </a:endParaRPr>
          </a:p>
        </p:txBody>
      </p:sp>
      <p:sp>
        <p:nvSpPr>
          <p:cNvPr id="1292" name="Google Shape;1292;p51"/>
          <p:cNvSpPr txBox="1"/>
          <p:nvPr/>
        </p:nvSpPr>
        <p:spPr>
          <a:xfrm>
            <a:off x="7525800" y="1529425"/>
            <a:ext cx="9024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4"/>
                </a:solidFill>
                <a:latin typeface="Krona One"/>
                <a:ea typeface="Krona One"/>
                <a:cs typeface="Krona One"/>
                <a:sym typeface="Krona One"/>
              </a:rPr>
              <a:t>45%</a:t>
            </a:r>
            <a:endParaRPr sz="1800">
              <a:solidFill>
                <a:schemeClr val="accent4"/>
              </a:solidFill>
              <a:latin typeface="Krona One"/>
              <a:ea typeface="Krona One"/>
              <a:cs typeface="Krona One"/>
              <a:sym typeface="Krona One"/>
            </a:endParaRPr>
          </a:p>
        </p:txBody>
      </p:sp>
      <p:sp>
        <p:nvSpPr>
          <p:cNvPr id="1293" name="Google Shape;1293;p51"/>
          <p:cNvSpPr txBox="1"/>
          <p:nvPr/>
        </p:nvSpPr>
        <p:spPr>
          <a:xfrm>
            <a:off x="7525800" y="2557676"/>
            <a:ext cx="9024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4"/>
                </a:solidFill>
                <a:latin typeface="Krona One"/>
                <a:ea typeface="Krona One"/>
                <a:cs typeface="Krona One"/>
                <a:sym typeface="Krona One"/>
              </a:rPr>
              <a:t>90%</a:t>
            </a:r>
            <a:endParaRPr sz="1800">
              <a:solidFill>
                <a:schemeClr val="accent4"/>
              </a:solidFill>
              <a:latin typeface="Krona One"/>
              <a:ea typeface="Krona One"/>
              <a:cs typeface="Krona One"/>
              <a:sym typeface="Krona One"/>
            </a:endParaRPr>
          </a:p>
        </p:txBody>
      </p:sp>
      <p:sp>
        <p:nvSpPr>
          <p:cNvPr id="1294" name="Google Shape;1294;p51"/>
          <p:cNvSpPr txBox="1"/>
          <p:nvPr/>
        </p:nvSpPr>
        <p:spPr>
          <a:xfrm>
            <a:off x="7525800" y="3585925"/>
            <a:ext cx="902400" cy="429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4"/>
                </a:solidFill>
                <a:latin typeface="Krona One"/>
                <a:ea typeface="Krona One"/>
                <a:cs typeface="Krona One"/>
                <a:sym typeface="Krona One"/>
              </a:rPr>
              <a:t>60%</a:t>
            </a:r>
            <a:endParaRPr sz="1800">
              <a:solidFill>
                <a:schemeClr val="accent4"/>
              </a:solidFill>
              <a:latin typeface="Krona One"/>
              <a:ea typeface="Krona One"/>
              <a:cs typeface="Krona One"/>
              <a:sym typeface="Krona One"/>
            </a:endParaRPr>
          </a:p>
        </p:txBody>
      </p:sp>
      <p:sp>
        <p:nvSpPr>
          <p:cNvPr id="1295" name="Google Shape;1295;p51"/>
          <p:cNvSpPr txBox="1"/>
          <p:nvPr/>
        </p:nvSpPr>
        <p:spPr>
          <a:xfrm>
            <a:off x="1528400" y="4000650"/>
            <a:ext cx="1017300" cy="26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000">
                <a:solidFill>
                  <a:schemeClr val="dk1"/>
                </a:solidFill>
                <a:latin typeface="Krona One"/>
                <a:ea typeface="Krona One"/>
                <a:cs typeface="Krona One"/>
                <a:sym typeface="Krona One"/>
              </a:rPr>
              <a:t>Mercury </a:t>
            </a:r>
            <a:endParaRPr sz="1000">
              <a:solidFill>
                <a:schemeClr val="dk1"/>
              </a:solidFill>
              <a:latin typeface="Krona One"/>
              <a:ea typeface="Krona One"/>
              <a:cs typeface="Krona One"/>
              <a:sym typeface="Krona One"/>
            </a:endParaRPr>
          </a:p>
        </p:txBody>
      </p:sp>
      <p:sp>
        <p:nvSpPr>
          <p:cNvPr id="1296" name="Google Shape;1296;p51"/>
          <p:cNvSpPr txBox="1"/>
          <p:nvPr/>
        </p:nvSpPr>
        <p:spPr>
          <a:xfrm>
            <a:off x="4003725" y="4000650"/>
            <a:ext cx="1017300" cy="26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000">
                <a:solidFill>
                  <a:schemeClr val="dk1"/>
                </a:solidFill>
                <a:latin typeface="Krona One"/>
                <a:ea typeface="Krona One"/>
                <a:cs typeface="Krona One"/>
                <a:sym typeface="Krona One"/>
              </a:rPr>
              <a:t>Mars</a:t>
            </a:r>
            <a:endParaRPr sz="1000">
              <a:solidFill>
                <a:schemeClr val="dk1"/>
              </a:solidFill>
              <a:latin typeface="Krona One"/>
              <a:ea typeface="Krona One"/>
              <a:cs typeface="Krona One"/>
              <a:sym typeface="Krona One"/>
            </a:endParaRPr>
          </a:p>
        </p:txBody>
      </p:sp>
      <p:sp>
        <p:nvSpPr>
          <p:cNvPr id="1297" name="Google Shape;1297;p51"/>
          <p:cNvSpPr txBox="1"/>
          <p:nvPr/>
        </p:nvSpPr>
        <p:spPr>
          <a:xfrm>
            <a:off x="2769277" y="4000650"/>
            <a:ext cx="1017300" cy="26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000">
                <a:solidFill>
                  <a:schemeClr val="dk1"/>
                </a:solidFill>
                <a:latin typeface="Krona One"/>
                <a:ea typeface="Krona One"/>
                <a:cs typeface="Krona One"/>
                <a:sym typeface="Krona One"/>
              </a:rPr>
              <a:t>Saturn</a:t>
            </a:r>
            <a:endParaRPr sz="1000">
              <a:solidFill>
                <a:schemeClr val="dk1"/>
              </a:solidFill>
              <a:latin typeface="Krona One"/>
              <a:ea typeface="Krona One"/>
              <a:cs typeface="Krona One"/>
              <a:sym typeface="Krona One"/>
            </a:endParaRPr>
          </a:p>
        </p:txBody>
      </p:sp>
      <p:pic>
        <p:nvPicPr>
          <p:cNvPr id="1298" name="Google Shape;1298;p51" title="Gráfico">
            <a:hlinkClick r:id="rId4"/>
          </p:cNvPr>
          <p:cNvPicPr preferRelativeResize="0"/>
          <p:nvPr/>
        </p:nvPicPr>
        <p:blipFill>
          <a:blip r:embed="rId5">
            <a:alphaModFix/>
          </a:blip>
          <a:stretch>
            <a:fillRect/>
          </a:stretch>
        </p:blipFill>
        <p:spPr>
          <a:xfrm>
            <a:off x="860975" y="1249525"/>
            <a:ext cx="4619550" cy="28564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52"/>
          <p:cNvSpPr txBox="1">
            <a:spLocks noGrp="1"/>
          </p:cNvSpPr>
          <p:nvPr>
            <p:ph type="title"/>
          </p:nvPr>
        </p:nvSpPr>
        <p:spPr>
          <a:xfrm>
            <a:off x="1930759" y="616200"/>
            <a:ext cx="52824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333,000.00</a:t>
            </a:r>
            <a:endParaRPr/>
          </a:p>
        </p:txBody>
      </p:sp>
      <p:sp>
        <p:nvSpPr>
          <p:cNvPr id="1304" name="Google Shape;1304;p52"/>
          <p:cNvSpPr txBox="1">
            <a:spLocks noGrp="1"/>
          </p:cNvSpPr>
          <p:nvPr>
            <p:ph type="subTitle" idx="1"/>
          </p:nvPr>
        </p:nvSpPr>
        <p:spPr>
          <a:xfrm>
            <a:off x="1930702" y="1424450"/>
            <a:ext cx="5282400" cy="432900"/>
          </a:xfrm>
          <a:prstGeom prst="rect">
            <a:avLst/>
          </a:prstGeom>
        </p:spPr>
        <p:txBody>
          <a:bodyPr spcFirstLastPara="1" wrap="square" lIns="91425" tIns="91425" rIns="91425" bIns="91425" anchor="t" anchorCtr="0">
            <a:noAutofit/>
          </a:bodyPr>
          <a:lstStyle/>
          <a:p>
            <a:pPr marL="0" lvl="0" indent="-89999" algn="ctr" rtl="0">
              <a:spcBef>
                <a:spcPts val="0"/>
              </a:spcBef>
              <a:spcAft>
                <a:spcPts val="0"/>
              </a:spcAft>
              <a:buNone/>
            </a:pPr>
            <a:r>
              <a:rPr lang="en"/>
              <a:t>The Sun’s mass compared to Earth’s</a:t>
            </a:r>
            <a:endParaRPr/>
          </a:p>
        </p:txBody>
      </p:sp>
      <p:sp>
        <p:nvSpPr>
          <p:cNvPr id="1305" name="Google Shape;1305;p52"/>
          <p:cNvSpPr txBox="1">
            <a:spLocks noGrp="1"/>
          </p:cNvSpPr>
          <p:nvPr>
            <p:ph type="title" idx="2"/>
          </p:nvPr>
        </p:nvSpPr>
        <p:spPr>
          <a:xfrm>
            <a:off x="1930827" y="1882212"/>
            <a:ext cx="52824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1306" name="Google Shape;1306;p52"/>
          <p:cNvSpPr txBox="1">
            <a:spLocks noGrp="1"/>
          </p:cNvSpPr>
          <p:nvPr>
            <p:ph type="subTitle" idx="3"/>
          </p:nvPr>
        </p:nvSpPr>
        <p:spPr>
          <a:xfrm>
            <a:off x="1930674" y="2690463"/>
            <a:ext cx="52824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307" name="Google Shape;1307;p52"/>
          <p:cNvSpPr txBox="1">
            <a:spLocks noGrp="1"/>
          </p:cNvSpPr>
          <p:nvPr>
            <p:ph type="title" idx="4"/>
          </p:nvPr>
        </p:nvSpPr>
        <p:spPr>
          <a:xfrm>
            <a:off x="1930827" y="3148224"/>
            <a:ext cx="52824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1308" name="Google Shape;1308;p52"/>
          <p:cNvSpPr txBox="1">
            <a:spLocks noGrp="1"/>
          </p:cNvSpPr>
          <p:nvPr>
            <p:ph type="subTitle" idx="5"/>
          </p:nvPr>
        </p:nvSpPr>
        <p:spPr>
          <a:xfrm>
            <a:off x="1930737" y="3956475"/>
            <a:ext cx="52824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the Earth and the Moon</a:t>
            </a:r>
            <a:endParaRPr/>
          </a:p>
        </p:txBody>
      </p:sp>
      <p:sp>
        <p:nvSpPr>
          <p:cNvPr id="1309" name="Google Shape;1309;p52"/>
          <p:cNvSpPr/>
          <p:nvPr/>
        </p:nvSpPr>
        <p:spPr>
          <a:xfrm>
            <a:off x="713100" y="4339706"/>
            <a:ext cx="274054" cy="305690"/>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52"/>
          <p:cNvGrpSpPr/>
          <p:nvPr/>
        </p:nvGrpSpPr>
        <p:grpSpPr>
          <a:xfrm>
            <a:off x="966168" y="738173"/>
            <a:ext cx="780216" cy="259233"/>
            <a:chOff x="2990941" y="3799255"/>
            <a:chExt cx="577510" cy="191882"/>
          </a:xfrm>
        </p:grpSpPr>
        <p:sp>
          <p:nvSpPr>
            <p:cNvPr id="1311" name="Google Shape;1311;p52"/>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2"/>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52"/>
          <p:cNvSpPr/>
          <p:nvPr/>
        </p:nvSpPr>
        <p:spPr>
          <a:xfrm rot="-2700000">
            <a:off x="7990647" y="2413495"/>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52"/>
          <p:cNvGrpSpPr/>
          <p:nvPr/>
        </p:nvGrpSpPr>
        <p:grpSpPr>
          <a:xfrm>
            <a:off x="421898" y="2181285"/>
            <a:ext cx="1292842" cy="780935"/>
            <a:chOff x="3073640" y="3005451"/>
            <a:chExt cx="1094145" cy="660913"/>
          </a:xfrm>
        </p:grpSpPr>
        <p:sp>
          <p:nvSpPr>
            <p:cNvPr id="1315" name="Google Shape;1315;p52"/>
            <p:cNvSpPr/>
            <p:nvPr/>
          </p:nvSpPr>
          <p:spPr>
            <a:xfrm>
              <a:off x="3073640" y="3005451"/>
              <a:ext cx="1094145" cy="660913"/>
            </a:xfrm>
            <a:custGeom>
              <a:avLst/>
              <a:gdLst/>
              <a:ahLst/>
              <a:cxnLst/>
              <a:rect l="l" t="t" r="r" b="b"/>
              <a:pathLst>
                <a:path w="12706" h="7675" extrusionOk="0">
                  <a:moveTo>
                    <a:pt x="0" y="0"/>
                  </a:moveTo>
                  <a:lnTo>
                    <a:pt x="0" y="7674"/>
                  </a:lnTo>
                  <a:lnTo>
                    <a:pt x="12706" y="7674"/>
                  </a:lnTo>
                  <a:lnTo>
                    <a:pt x="12706" y="0"/>
                  </a:lnTo>
                  <a:close/>
                </a:path>
              </a:pathLst>
            </a:custGeom>
            <a:gradFill>
              <a:gsLst>
                <a:gs pos="0">
                  <a:schemeClr val="accent1"/>
                </a:gs>
                <a:gs pos="40000">
                  <a:srgbClr val="BBACF0"/>
                </a:gs>
                <a:gs pos="100000">
                  <a:srgbClr val="FFFFFF">
                    <a:alpha val="0"/>
                  </a:srgbClr>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2"/>
            <p:cNvSpPr/>
            <p:nvPr/>
          </p:nvSpPr>
          <p:spPr>
            <a:xfrm>
              <a:off x="3153206" y="3062457"/>
              <a:ext cx="218726" cy="55715"/>
            </a:xfrm>
            <a:custGeom>
              <a:avLst/>
              <a:gdLst/>
              <a:ahLst/>
              <a:cxnLst/>
              <a:rect l="l" t="t" r="r" b="b"/>
              <a:pathLst>
                <a:path w="2540" h="647" extrusionOk="0">
                  <a:moveTo>
                    <a:pt x="1" y="0"/>
                  </a:moveTo>
                  <a:lnTo>
                    <a:pt x="1" y="646"/>
                  </a:lnTo>
                  <a:lnTo>
                    <a:pt x="2539" y="646"/>
                  </a:lnTo>
                  <a:lnTo>
                    <a:pt x="2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2"/>
            <p:cNvSpPr/>
            <p:nvPr/>
          </p:nvSpPr>
          <p:spPr>
            <a:xfrm>
              <a:off x="3153206" y="3160536"/>
              <a:ext cx="312244" cy="56404"/>
            </a:xfrm>
            <a:custGeom>
              <a:avLst/>
              <a:gdLst/>
              <a:ahLst/>
              <a:cxnLst/>
              <a:rect l="l" t="t" r="r" b="b"/>
              <a:pathLst>
                <a:path w="3626" h="655" extrusionOk="0">
                  <a:moveTo>
                    <a:pt x="1" y="0"/>
                  </a:moveTo>
                  <a:lnTo>
                    <a:pt x="1" y="654"/>
                  </a:lnTo>
                  <a:lnTo>
                    <a:pt x="3625" y="654"/>
                  </a:lnTo>
                  <a:lnTo>
                    <a:pt x="3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2"/>
            <p:cNvSpPr/>
            <p:nvPr/>
          </p:nvSpPr>
          <p:spPr>
            <a:xfrm>
              <a:off x="3153206" y="3451332"/>
              <a:ext cx="218726" cy="55715"/>
            </a:xfrm>
            <a:custGeom>
              <a:avLst/>
              <a:gdLst/>
              <a:ahLst/>
              <a:cxnLst/>
              <a:rect l="l" t="t" r="r" b="b"/>
              <a:pathLst>
                <a:path w="2540" h="647" extrusionOk="0">
                  <a:moveTo>
                    <a:pt x="1" y="1"/>
                  </a:moveTo>
                  <a:lnTo>
                    <a:pt x="1" y="647"/>
                  </a:lnTo>
                  <a:lnTo>
                    <a:pt x="2539" y="647"/>
                  </a:lnTo>
                  <a:lnTo>
                    <a:pt x="25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2"/>
            <p:cNvSpPr/>
            <p:nvPr/>
          </p:nvSpPr>
          <p:spPr>
            <a:xfrm>
              <a:off x="3153206" y="3549239"/>
              <a:ext cx="312244" cy="55715"/>
            </a:xfrm>
            <a:custGeom>
              <a:avLst/>
              <a:gdLst/>
              <a:ahLst/>
              <a:cxnLst/>
              <a:rect l="l" t="t" r="r" b="b"/>
              <a:pathLst>
                <a:path w="3626" h="647" extrusionOk="0">
                  <a:moveTo>
                    <a:pt x="1" y="0"/>
                  </a:moveTo>
                  <a:lnTo>
                    <a:pt x="1" y="646"/>
                  </a:lnTo>
                  <a:lnTo>
                    <a:pt x="3625" y="646"/>
                  </a:lnTo>
                  <a:lnTo>
                    <a:pt x="3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2"/>
            <p:cNvSpPr/>
            <p:nvPr/>
          </p:nvSpPr>
          <p:spPr>
            <a:xfrm>
              <a:off x="3705089" y="306615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2"/>
            <p:cNvSpPr/>
            <p:nvPr/>
          </p:nvSpPr>
          <p:spPr>
            <a:xfrm>
              <a:off x="3705089" y="3101895"/>
              <a:ext cx="388109" cy="17653"/>
            </a:xfrm>
            <a:custGeom>
              <a:avLst/>
              <a:gdLst/>
              <a:ahLst/>
              <a:cxnLst/>
              <a:rect l="l" t="t" r="r" b="b"/>
              <a:pathLst>
                <a:path w="4507" h="205" extrusionOk="0">
                  <a:moveTo>
                    <a:pt x="1" y="1"/>
                  </a:moveTo>
                  <a:lnTo>
                    <a:pt x="1" y="205"/>
                  </a:lnTo>
                  <a:lnTo>
                    <a:pt x="4507" y="205"/>
                  </a:lnTo>
                  <a:lnTo>
                    <a:pt x="4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2"/>
            <p:cNvSpPr/>
            <p:nvPr/>
          </p:nvSpPr>
          <p:spPr>
            <a:xfrm>
              <a:off x="3705089" y="3137028"/>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2"/>
            <p:cNvSpPr/>
            <p:nvPr/>
          </p:nvSpPr>
          <p:spPr>
            <a:xfrm>
              <a:off x="3705089" y="320806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2"/>
            <p:cNvSpPr/>
            <p:nvPr/>
          </p:nvSpPr>
          <p:spPr>
            <a:xfrm>
              <a:off x="3705089" y="3368063"/>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2"/>
            <p:cNvSpPr/>
            <p:nvPr/>
          </p:nvSpPr>
          <p:spPr>
            <a:xfrm>
              <a:off x="3705089" y="3403799"/>
              <a:ext cx="388109" cy="17653"/>
            </a:xfrm>
            <a:custGeom>
              <a:avLst/>
              <a:gdLst/>
              <a:ahLst/>
              <a:cxnLst/>
              <a:rect l="l" t="t" r="r" b="b"/>
              <a:pathLst>
                <a:path w="4507" h="205" extrusionOk="0">
                  <a:moveTo>
                    <a:pt x="1" y="1"/>
                  </a:moveTo>
                  <a:lnTo>
                    <a:pt x="1" y="204"/>
                  </a:lnTo>
                  <a:lnTo>
                    <a:pt x="4507" y="204"/>
                  </a:lnTo>
                  <a:lnTo>
                    <a:pt x="4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2"/>
            <p:cNvSpPr/>
            <p:nvPr/>
          </p:nvSpPr>
          <p:spPr>
            <a:xfrm>
              <a:off x="3705089" y="3438932"/>
              <a:ext cx="399218" cy="18256"/>
            </a:xfrm>
            <a:custGeom>
              <a:avLst/>
              <a:gdLst/>
              <a:ahLst/>
              <a:cxnLst/>
              <a:rect l="l" t="t" r="r" b="b"/>
              <a:pathLst>
                <a:path w="4636" h="212"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2"/>
            <p:cNvSpPr/>
            <p:nvPr/>
          </p:nvSpPr>
          <p:spPr>
            <a:xfrm>
              <a:off x="3705089" y="3509801"/>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2"/>
            <p:cNvSpPr/>
            <p:nvPr/>
          </p:nvSpPr>
          <p:spPr>
            <a:xfrm>
              <a:off x="3387082" y="3221244"/>
              <a:ext cx="280727" cy="280727"/>
            </a:xfrm>
            <a:custGeom>
              <a:avLst/>
              <a:gdLst/>
              <a:ahLst/>
              <a:cxnLst/>
              <a:rect l="l" t="t" r="r" b="b"/>
              <a:pathLst>
                <a:path w="3260" h="3260" extrusionOk="0">
                  <a:moveTo>
                    <a:pt x="1630" y="1019"/>
                  </a:moveTo>
                  <a:cubicBezTo>
                    <a:pt x="1970" y="1019"/>
                    <a:pt x="2241" y="1290"/>
                    <a:pt x="2241" y="1630"/>
                  </a:cubicBezTo>
                  <a:cubicBezTo>
                    <a:pt x="2241" y="1968"/>
                    <a:pt x="1970" y="2241"/>
                    <a:pt x="1630" y="2241"/>
                  </a:cubicBezTo>
                  <a:cubicBezTo>
                    <a:pt x="1290" y="2241"/>
                    <a:pt x="1011" y="1968"/>
                    <a:pt x="1011" y="1630"/>
                  </a:cubicBezTo>
                  <a:cubicBezTo>
                    <a:pt x="1011" y="1290"/>
                    <a:pt x="1290" y="1019"/>
                    <a:pt x="1630" y="1019"/>
                  </a:cubicBezTo>
                  <a:close/>
                  <a:moveTo>
                    <a:pt x="1351" y="0"/>
                  </a:moveTo>
                  <a:lnTo>
                    <a:pt x="1351" y="408"/>
                  </a:lnTo>
                  <a:cubicBezTo>
                    <a:pt x="1206" y="432"/>
                    <a:pt x="1078" y="491"/>
                    <a:pt x="960" y="568"/>
                  </a:cubicBezTo>
                  <a:lnTo>
                    <a:pt x="671" y="279"/>
                  </a:lnTo>
                  <a:lnTo>
                    <a:pt x="282" y="678"/>
                  </a:lnTo>
                  <a:lnTo>
                    <a:pt x="561" y="958"/>
                  </a:lnTo>
                  <a:cubicBezTo>
                    <a:pt x="485" y="1078"/>
                    <a:pt x="434" y="1212"/>
                    <a:pt x="400" y="1349"/>
                  </a:cubicBezTo>
                  <a:lnTo>
                    <a:pt x="0" y="1349"/>
                  </a:lnTo>
                  <a:lnTo>
                    <a:pt x="0" y="1909"/>
                  </a:lnTo>
                  <a:lnTo>
                    <a:pt x="400" y="1909"/>
                  </a:lnTo>
                  <a:cubicBezTo>
                    <a:pt x="434" y="2053"/>
                    <a:pt x="485" y="2180"/>
                    <a:pt x="561" y="2300"/>
                  </a:cubicBezTo>
                  <a:lnTo>
                    <a:pt x="282" y="2587"/>
                  </a:lnTo>
                  <a:lnTo>
                    <a:pt x="671" y="2978"/>
                  </a:lnTo>
                  <a:lnTo>
                    <a:pt x="960" y="2689"/>
                  </a:lnTo>
                  <a:cubicBezTo>
                    <a:pt x="1078" y="2766"/>
                    <a:pt x="1206" y="2826"/>
                    <a:pt x="1351" y="2860"/>
                  </a:cubicBezTo>
                  <a:lnTo>
                    <a:pt x="1351" y="3259"/>
                  </a:lnTo>
                  <a:lnTo>
                    <a:pt x="1901" y="3259"/>
                  </a:lnTo>
                  <a:lnTo>
                    <a:pt x="1901" y="2860"/>
                  </a:lnTo>
                  <a:cubicBezTo>
                    <a:pt x="2046" y="2826"/>
                    <a:pt x="2182" y="2766"/>
                    <a:pt x="2300" y="2689"/>
                  </a:cubicBezTo>
                  <a:lnTo>
                    <a:pt x="2582" y="2978"/>
                  </a:lnTo>
                  <a:lnTo>
                    <a:pt x="2981" y="2587"/>
                  </a:lnTo>
                  <a:lnTo>
                    <a:pt x="2692" y="2300"/>
                  </a:lnTo>
                  <a:cubicBezTo>
                    <a:pt x="2767" y="2180"/>
                    <a:pt x="2818" y="2053"/>
                    <a:pt x="2852" y="1909"/>
                  </a:cubicBezTo>
                  <a:lnTo>
                    <a:pt x="3260" y="1909"/>
                  </a:lnTo>
                  <a:lnTo>
                    <a:pt x="3260" y="1349"/>
                  </a:lnTo>
                  <a:lnTo>
                    <a:pt x="2852" y="1349"/>
                  </a:lnTo>
                  <a:cubicBezTo>
                    <a:pt x="2818" y="1212"/>
                    <a:pt x="2767" y="1078"/>
                    <a:pt x="2692" y="958"/>
                  </a:cubicBezTo>
                  <a:lnTo>
                    <a:pt x="2981" y="678"/>
                  </a:lnTo>
                  <a:lnTo>
                    <a:pt x="2582" y="279"/>
                  </a:lnTo>
                  <a:lnTo>
                    <a:pt x="2300" y="568"/>
                  </a:lnTo>
                  <a:cubicBezTo>
                    <a:pt x="2182" y="491"/>
                    <a:pt x="2046" y="432"/>
                    <a:pt x="1901" y="408"/>
                  </a:cubicBezTo>
                  <a:lnTo>
                    <a:pt x="1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2"/>
          <p:cNvGrpSpPr/>
          <p:nvPr/>
        </p:nvGrpSpPr>
        <p:grpSpPr>
          <a:xfrm>
            <a:off x="7794926" y="1275158"/>
            <a:ext cx="427954" cy="542644"/>
            <a:chOff x="7130360" y="2390795"/>
            <a:chExt cx="289510" cy="367098"/>
          </a:xfrm>
        </p:grpSpPr>
        <p:sp>
          <p:nvSpPr>
            <p:cNvPr id="1330" name="Google Shape;1330;p52"/>
            <p:cNvSpPr/>
            <p:nvPr/>
          </p:nvSpPr>
          <p:spPr>
            <a:xfrm>
              <a:off x="7132295" y="2392345"/>
              <a:ext cx="285807" cy="364084"/>
            </a:xfrm>
            <a:custGeom>
              <a:avLst/>
              <a:gdLst/>
              <a:ahLst/>
              <a:cxnLst/>
              <a:rect l="l" t="t" r="r" b="b"/>
              <a:pathLst>
                <a:path w="3319" h="4228" extrusionOk="0">
                  <a:moveTo>
                    <a:pt x="0" y="1"/>
                  </a:moveTo>
                  <a:lnTo>
                    <a:pt x="0" y="4228"/>
                  </a:lnTo>
                  <a:lnTo>
                    <a:pt x="3319" y="4228"/>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2"/>
            <p:cNvSpPr/>
            <p:nvPr/>
          </p:nvSpPr>
          <p:spPr>
            <a:xfrm>
              <a:off x="7158949" y="2433247"/>
              <a:ext cx="116252" cy="19031"/>
            </a:xfrm>
            <a:custGeom>
              <a:avLst/>
              <a:gdLst/>
              <a:ahLst/>
              <a:cxnLst/>
              <a:rect l="l" t="t" r="r" b="b"/>
              <a:pathLst>
                <a:path w="1350" h="221" extrusionOk="0">
                  <a:moveTo>
                    <a:pt x="1" y="0"/>
                  </a:moveTo>
                  <a:lnTo>
                    <a:pt x="1" y="220"/>
                  </a:lnTo>
                  <a:lnTo>
                    <a:pt x="1349" y="220"/>
                  </a:lnTo>
                  <a:lnTo>
                    <a:pt x="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2"/>
            <p:cNvSpPr/>
            <p:nvPr/>
          </p:nvSpPr>
          <p:spPr>
            <a:xfrm>
              <a:off x="7158949" y="2466055"/>
              <a:ext cx="166714" cy="18514"/>
            </a:xfrm>
            <a:custGeom>
              <a:avLst/>
              <a:gdLst/>
              <a:ahLst/>
              <a:cxnLst/>
              <a:rect l="l" t="t" r="r" b="b"/>
              <a:pathLst>
                <a:path w="1936" h="215" extrusionOk="0">
                  <a:moveTo>
                    <a:pt x="1" y="0"/>
                  </a:moveTo>
                  <a:lnTo>
                    <a:pt x="1" y="214"/>
                  </a:lnTo>
                  <a:lnTo>
                    <a:pt x="1936" y="214"/>
                  </a:lnTo>
                  <a:lnTo>
                    <a:pt x="1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2"/>
            <p:cNvSpPr/>
            <p:nvPr/>
          </p:nvSpPr>
          <p:spPr>
            <a:xfrm>
              <a:off x="7158949" y="2507130"/>
              <a:ext cx="189361" cy="19031"/>
            </a:xfrm>
            <a:custGeom>
              <a:avLst/>
              <a:gdLst/>
              <a:ahLst/>
              <a:cxnLst/>
              <a:rect l="l" t="t" r="r" b="b"/>
              <a:pathLst>
                <a:path w="2199" h="221" extrusionOk="0">
                  <a:moveTo>
                    <a:pt x="1" y="0"/>
                  </a:moveTo>
                  <a:lnTo>
                    <a:pt x="1" y="220"/>
                  </a:lnTo>
                  <a:lnTo>
                    <a:pt x="2199" y="220"/>
                  </a:lnTo>
                  <a:lnTo>
                    <a:pt x="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2"/>
            <p:cNvSpPr/>
            <p:nvPr/>
          </p:nvSpPr>
          <p:spPr>
            <a:xfrm>
              <a:off x="7158949" y="2530380"/>
              <a:ext cx="232504" cy="19031"/>
            </a:xfrm>
            <a:custGeom>
              <a:avLst/>
              <a:gdLst/>
              <a:ahLst/>
              <a:cxnLst/>
              <a:rect l="l" t="t" r="r" b="b"/>
              <a:pathLst>
                <a:path w="2700" h="221" extrusionOk="0">
                  <a:moveTo>
                    <a:pt x="1" y="1"/>
                  </a:moveTo>
                  <a:lnTo>
                    <a:pt x="1" y="221"/>
                  </a:lnTo>
                  <a:lnTo>
                    <a:pt x="2700" y="221"/>
                  </a:ln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2"/>
            <p:cNvSpPr/>
            <p:nvPr/>
          </p:nvSpPr>
          <p:spPr>
            <a:xfrm>
              <a:off x="7158949" y="2683226"/>
              <a:ext cx="232504" cy="5856"/>
            </a:xfrm>
            <a:custGeom>
              <a:avLst/>
              <a:gdLst/>
              <a:ahLst/>
              <a:cxnLst/>
              <a:rect l="l" t="t" r="r" b="b"/>
              <a:pathLst>
                <a:path w="2700" h="68" extrusionOk="0">
                  <a:moveTo>
                    <a:pt x="1" y="0"/>
                  </a:moveTo>
                  <a:lnTo>
                    <a:pt x="1" y="67"/>
                  </a:lnTo>
                  <a:lnTo>
                    <a:pt x="2700" y="67"/>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2"/>
            <p:cNvSpPr/>
            <p:nvPr/>
          </p:nvSpPr>
          <p:spPr>
            <a:xfrm>
              <a:off x="7158949" y="2694937"/>
              <a:ext cx="225873" cy="5856"/>
            </a:xfrm>
            <a:custGeom>
              <a:avLst/>
              <a:gdLst/>
              <a:ahLst/>
              <a:cxnLst/>
              <a:rect l="l" t="t" r="r" b="b"/>
              <a:pathLst>
                <a:path w="2623" h="68" extrusionOk="0">
                  <a:moveTo>
                    <a:pt x="1" y="1"/>
                  </a:moveTo>
                  <a:lnTo>
                    <a:pt x="1" y="68"/>
                  </a:lnTo>
                  <a:lnTo>
                    <a:pt x="2622" y="68"/>
                  </a:lnTo>
                  <a:lnTo>
                    <a:pt x="2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2"/>
            <p:cNvSpPr/>
            <p:nvPr/>
          </p:nvSpPr>
          <p:spPr>
            <a:xfrm>
              <a:off x="7158949" y="2706562"/>
              <a:ext cx="232504" cy="6028"/>
            </a:xfrm>
            <a:custGeom>
              <a:avLst/>
              <a:gdLst/>
              <a:ahLst/>
              <a:cxnLst/>
              <a:rect l="l" t="t" r="r" b="b"/>
              <a:pathLst>
                <a:path w="2700" h="70" extrusionOk="0">
                  <a:moveTo>
                    <a:pt x="1" y="0"/>
                  </a:moveTo>
                  <a:lnTo>
                    <a:pt x="1" y="69"/>
                  </a:lnTo>
                  <a:lnTo>
                    <a:pt x="2700" y="69"/>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2"/>
            <p:cNvSpPr/>
            <p:nvPr/>
          </p:nvSpPr>
          <p:spPr>
            <a:xfrm>
              <a:off x="7158949" y="2730070"/>
              <a:ext cx="232504" cy="6545"/>
            </a:xfrm>
            <a:custGeom>
              <a:avLst/>
              <a:gdLst/>
              <a:ahLst/>
              <a:cxnLst/>
              <a:rect l="l" t="t" r="r" b="b"/>
              <a:pathLst>
                <a:path w="2700" h="76" extrusionOk="0">
                  <a:moveTo>
                    <a:pt x="1" y="0"/>
                  </a:moveTo>
                  <a:lnTo>
                    <a:pt x="1" y="76"/>
                  </a:lnTo>
                  <a:lnTo>
                    <a:pt x="2700" y="76"/>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2"/>
            <p:cNvSpPr/>
            <p:nvPr/>
          </p:nvSpPr>
          <p:spPr>
            <a:xfrm>
              <a:off x="7130360" y="2390795"/>
              <a:ext cx="289510" cy="367098"/>
            </a:xfrm>
            <a:custGeom>
              <a:avLst/>
              <a:gdLst/>
              <a:ahLst/>
              <a:cxnLst/>
              <a:rect l="l" t="t" r="r" b="b"/>
              <a:pathLst>
                <a:path w="3362" h="4263" extrusionOk="0">
                  <a:moveTo>
                    <a:pt x="3327" y="43"/>
                  </a:moveTo>
                  <a:lnTo>
                    <a:pt x="3327" y="4219"/>
                  </a:lnTo>
                  <a:lnTo>
                    <a:pt x="43" y="4219"/>
                  </a:lnTo>
                  <a:lnTo>
                    <a:pt x="43" y="43"/>
                  </a:lnTo>
                  <a:close/>
                  <a:moveTo>
                    <a:pt x="1" y="0"/>
                  </a:moveTo>
                  <a:lnTo>
                    <a:pt x="1" y="4262"/>
                  </a:lnTo>
                  <a:lnTo>
                    <a:pt x="3362" y="4262"/>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52"/>
          <p:cNvGrpSpPr/>
          <p:nvPr/>
        </p:nvGrpSpPr>
        <p:grpSpPr>
          <a:xfrm>
            <a:off x="7642925" y="3123361"/>
            <a:ext cx="621105" cy="1226244"/>
            <a:chOff x="6428903" y="1212999"/>
            <a:chExt cx="376336" cy="742998"/>
          </a:xfrm>
        </p:grpSpPr>
        <p:sp>
          <p:nvSpPr>
            <p:cNvPr id="1341" name="Google Shape;1341;p52"/>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2"/>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2"/>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2"/>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2"/>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2"/>
          <p:cNvGrpSpPr/>
          <p:nvPr/>
        </p:nvGrpSpPr>
        <p:grpSpPr>
          <a:xfrm>
            <a:off x="880021" y="3136621"/>
            <a:ext cx="770467" cy="1199712"/>
            <a:chOff x="5072451" y="1229074"/>
            <a:chExt cx="466837" cy="726922"/>
          </a:xfrm>
        </p:grpSpPr>
        <p:sp>
          <p:nvSpPr>
            <p:cNvPr id="1347" name="Google Shape;1347;p52"/>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2"/>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2"/>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2"/>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2"/>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2"/>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2"/>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5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pricing</a:t>
            </a:r>
            <a:endParaRPr/>
          </a:p>
        </p:txBody>
      </p:sp>
      <p:graphicFrame>
        <p:nvGraphicFramePr>
          <p:cNvPr id="1359" name="Google Shape;1359;p53"/>
          <p:cNvGraphicFramePr/>
          <p:nvPr/>
        </p:nvGraphicFramePr>
        <p:xfrm>
          <a:off x="720028" y="1994113"/>
          <a:ext cx="3000000" cy="3000000"/>
        </p:xfrm>
        <a:graphic>
          <a:graphicData uri="http://schemas.openxmlformats.org/drawingml/2006/table">
            <a:tbl>
              <a:tblPr>
                <a:noFill/>
                <a:tableStyleId>{E63369C5-EDA3-42CE-B089-2AB4F4244C55}</a:tableStyleId>
              </a:tblPr>
              <a:tblGrid>
                <a:gridCol w="1969675">
                  <a:extLst>
                    <a:ext uri="{9D8B030D-6E8A-4147-A177-3AD203B41FA5}">
                      <a16:colId xmlns:a16="http://schemas.microsoft.com/office/drawing/2014/main" val="20000"/>
                    </a:ext>
                  </a:extLst>
                </a:gridCol>
                <a:gridCol w="1969675">
                  <a:extLst>
                    <a:ext uri="{9D8B030D-6E8A-4147-A177-3AD203B41FA5}">
                      <a16:colId xmlns:a16="http://schemas.microsoft.com/office/drawing/2014/main" val="20001"/>
                    </a:ext>
                  </a:extLst>
                </a:gridCol>
                <a:gridCol w="1882325">
                  <a:extLst>
                    <a:ext uri="{9D8B030D-6E8A-4147-A177-3AD203B41FA5}">
                      <a16:colId xmlns:a16="http://schemas.microsoft.com/office/drawing/2014/main" val="20002"/>
                    </a:ext>
                  </a:extLst>
                </a:gridCol>
                <a:gridCol w="1882325">
                  <a:extLst>
                    <a:ext uri="{9D8B030D-6E8A-4147-A177-3AD203B41FA5}">
                      <a16:colId xmlns:a16="http://schemas.microsoft.com/office/drawing/2014/main" val="20003"/>
                    </a:ext>
                  </a:extLst>
                </a:gridCol>
              </a:tblGrid>
              <a:tr h="315550">
                <a:tc>
                  <a:txBody>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Level 1</a:t>
                      </a:r>
                      <a:endParaRPr>
                        <a:solidFill>
                          <a:schemeClr val="dk1"/>
                        </a:solidFill>
                        <a:latin typeface="Krona One"/>
                        <a:ea typeface="Krona One"/>
                        <a:cs typeface="Krona One"/>
                        <a:sym typeface="Krona One"/>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chemeClr val="accent2"/>
                        </a:gs>
                      </a:gsLst>
                      <a:lin ang="8099331" scaled="0"/>
                    </a:gradFill>
                  </a:tcPr>
                </a:tc>
                <a:tc>
                  <a:txBody>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Level 2</a:t>
                      </a:r>
                      <a:endParaRPr>
                        <a:solidFill>
                          <a:schemeClr val="dk1"/>
                        </a:solidFill>
                        <a:latin typeface="Krona One"/>
                        <a:ea typeface="Krona One"/>
                        <a:cs typeface="Krona One"/>
                        <a:sym typeface="Krona One"/>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chemeClr val="accent2"/>
                        </a:gs>
                      </a:gsLst>
                      <a:lin ang="8099331" scaled="0"/>
                    </a:gradFill>
                  </a:tcPr>
                </a:tc>
                <a:tc>
                  <a:txBody>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Level 3</a:t>
                      </a:r>
                      <a:endParaRPr>
                        <a:solidFill>
                          <a:schemeClr val="dk1"/>
                        </a:solidFill>
                        <a:latin typeface="Krona One"/>
                        <a:ea typeface="Krona One"/>
                        <a:cs typeface="Krona One"/>
                        <a:sym typeface="Krona One"/>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chemeClr val="accent2"/>
                        </a:gs>
                      </a:gsLst>
                      <a:lin ang="8099331" scaled="0"/>
                    </a:gradFill>
                  </a:tcPr>
                </a:tc>
                <a:tc>
                  <a:txBody>
                    <a:bodyPr/>
                    <a:lstStyle/>
                    <a:p>
                      <a:pPr marL="0" lvl="0" indent="0" algn="ctr" rtl="0">
                        <a:spcBef>
                          <a:spcPts val="0"/>
                        </a:spcBef>
                        <a:spcAft>
                          <a:spcPts val="0"/>
                        </a:spcAft>
                        <a:buNone/>
                      </a:pPr>
                      <a:r>
                        <a:rPr lang="en" sz="1800">
                          <a:solidFill>
                            <a:schemeClr val="dk1"/>
                          </a:solidFill>
                          <a:latin typeface="Krona One"/>
                          <a:ea typeface="Krona One"/>
                          <a:cs typeface="Krona One"/>
                          <a:sym typeface="Krona One"/>
                        </a:rPr>
                        <a:t>Level 4</a:t>
                      </a:r>
                      <a:endParaRPr sz="1800">
                        <a:solidFill>
                          <a:schemeClr val="dk1"/>
                        </a:solidFill>
                        <a:latin typeface="Krona One"/>
                        <a:ea typeface="Krona One"/>
                        <a:cs typeface="Krona One"/>
                        <a:sym typeface="Krona One"/>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chemeClr val="accent2"/>
                        </a:gs>
                      </a:gsLst>
                      <a:lin ang="8099331" scaled="0"/>
                    </a:gra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a:solidFill>
                            <a:schemeClr val="dk1"/>
                          </a:solidFill>
                          <a:latin typeface="Lato"/>
                          <a:ea typeface="Lato"/>
                          <a:cs typeface="Lato"/>
                          <a:sym typeface="Lato"/>
                        </a:rPr>
                        <a:t>Mercury is the closest planet to the Sun </a:t>
                      </a:r>
                      <a:endParaRPr>
                        <a:solidFill>
                          <a:schemeClr val="dk1"/>
                        </a:solidFill>
                        <a:latin typeface="Lato"/>
                        <a:ea typeface="Lato"/>
                        <a:cs typeface="Lato"/>
                        <a:sym typeface="Lato"/>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Despite being red, Mars is a cold place</a:t>
                      </a:r>
                      <a:endParaRPr>
                        <a:solidFill>
                          <a:schemeClr val="dk1"/>
                        </a:solidFill>
                        <a:latin typeface="Lato"/>
                        <a:ea typeface="Lato"/>
                        <a:cs typeface="Lato"/>
                        <a:sym typeface="Lato"/>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6025">
                <a:tc>
                  <a:txBody>
                    <a:bodyPr/>
                    <a:lstStyle/>
                    <a:p>
                      <a:pPr marL="0" lvl="0" indent="0" algn="ctr" rtl="0">
                        <a:spcBef>
                          <a:spcPts val="0"/>
                        </a:spcBef>
                        <a:spcAft>
                          <a:spcPts val="0"/>
                        </a:spcAft>
                        <a:buNone/>
                      </a:pPr>
                      <a:r>
                        <a:rPr lang="en">
                          <a:solidFill>
                            <a:schemeClr val="dk1"/>
                          </a:solidFill>
                          <a:latin typeface="Lato"/>
                          <a:ea typeface="Lato"/>
                          <a:cs typeface="Lato"/>
                          <a:sym typeface="Lato"/>
                        </a:rPr>
                        <a:t>Earth is the third planet from the Sun</a:t>
                      </a:r>
                      <a:endParaRPr>
                        <a:solidFill>
                          <a:schemeClr val="dk1"/>
                        </a:solidFill>
                        <a:latin typeface="Lato"/>
                        <a:ea typeface="Lato"/>
                        <a:cs typeface="Lato"/>
                        <a:sym typeface="Lato"/>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Neptune is very far away from Earth</a:t>
                      </a:r>
                      <a:endParaRPr>
                        <a:solidFill>
                          <a:schemeClr val="dk1"/>
                        </a:solidFill>
                        <a:latin typeface="Lato"/>
                        <a:ea typeface="Lato"/>
                        <a:cs typeface="Lato"/>
                        <a:sym typeface="Lato"/>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Ceres is located in the main asteroid belt</a:t>
                      </a:r>
                      <a:endParaRPr>
                        <a:solidFill>
                          <a:schemeClr val="dk1"/>
                        </a:solidFill>
                        <a:latin typeface="Lato"/>
                        <a:ea typeface="Lato"/>
                        <a:cs typeface="Lato"/>
                        <a:sym typeface="Lato"/>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ato"/>
                          <a:ea typeface="Lato"/>
                          <a:cs typeface="Lato"/>
                          <a:sym typeface="Lato"/>
                        </a:rPr>
                        <a:t>Earth is the third planet from the Sun</a:t>
                      </a:r>
                      <a:endParaRPr>
                        <a:solidFill>
                          <a:schemeClr val="dk1"/>
                        </a:solidFill>
                        <a:latin typeface="Lato"/>
                        <a:ea typeface="Lato"/>
                        <a:cs typeface="Lato"/>
                        <a:sym typeface="Lato"/>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48600">
                <a:tc>
                  <a:txBody>
                    <a:bodyPr/>
                    <a:lstStyle/>
                    <a:p>
                      <a:pPr marL="0" lvl="0" indent="0" algn="ctr" rtl="0">
                        <a:spcBef>
                          <a:spcPts val="0"/>
                        </a:spcBef>
                        <a:spcAft>
                          <a:spcPts val="0"/>
                        </a:spcAft>
                        <a:buNone/>
                      </a:pPr>
                      <a:r>
                        <a:rPr lang="en" sz="2400">
                          <a:solidFill>
                            <a:schemeClr val="dk1"/>
                          </a:solidFill>
                          <a:latin typeface="Krona One"/>
                          <a:ea typeface="Krona One"/>
                          <a:cs typeface="Krona One"/>
                          <a:sym typeface="Krona One"/>
                        </a:rPr>
                        <a:t>$50</a:t>
                      </a:r>
                      <a:endParaRPr sz="24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rgbClr val="FFFFFF">
                            <a:alpha val="0"/>
                          </a:srgbClr>
                        </a:gs>
                      </a:gsLst>
                      <a:lin ang="8099331" scaled="0"/>
                    </a:gradFill>
                  </a:tcPr>
                </a:tc>
                <a:tc>
                  <a:txBody>
                    <a:bodyPr/>
                    <a:lstStyle/>
                    <a:p>
                      <a:pPr marL="0" lvl="0" indent="0" algn="ctr" rtl="0">
                        <a:spcBef>
                          <a:spcPts val="0"/>
                        </a:spcBef>
                        <a:spcAft>
                          <a:spcPts val="0"/>
                        </a:spcAft>
                        <a:buNone/>
                      </a:pPr>
                      <a:r>
                        <a:rPr lang="en" sz="2400">
                          <a:solidFill>
                            <a:schemeClr val="dk1"/>
                          </a:solidFill>
                          <a:latin typeface="Krona One"/>
                          <a:ea typeface="Krona One"/>
                          <a:cs typeface="Krona One"/>
                          <a:sym typeface="Krona One"/>
                        </a:rPr>
                        <a:t>$100</a:t>
                      </a:r>
                      <a:endParaRPr sz="24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rgbClr val="FFFFFF">
                            <a:alpha val="0"/>
                          </a:srgbClr>
                        </a:gs>
                      </a:gsLst>
                      <a:lin ang="8099331" scaled="0"/>
                    </a:gradFill>
                  </a:tcPr>
                </a:tc>
                <a:tc>
                  <a:txBody>
                    <a:bodyPr/>
                    <a:lstStyle/>
                    <a:p>
                      <a:pPr marL="0" lvl="0" indent="0" algn="ctr" rtl="0">
                        <a:spcBef>
                          <a:spcPts val="0"/>
                        </a:spcBef>
                        <a:spcAft>
                          <a:spcPts val="0"/>
                        </a:spcAft>
                        <a:buNone/>
                      </a:pPr>
                      <a:r>
                        <a:rPr lang="en" sz="2400">
                          <a:solidFill>
                            <a:schemeClr val="dk1"/>
                          </a:solidFill>
                          <a:latin typeface="Krona One"/>
                          <a:ea typeface="Krona One"/>
                          <a:cs typeface="Krona One"/>
                          <a:sym typeface="Krona One"/>
                        </a:rPr>
                        <a:t>$125</a:t>
                      </a:r>
                      <a:endParaRPr sz="24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rgbClr val="FFFFFF">
                            <a:alpha val="0"/>
                          </a:srgbClr>
                        </a:gs>
                      </a:gsLst>
                      <a:lin ang="8099331" scaled="0"/>
                    </a:gradFill>
                  </a:tcPr>
                </a:tc>
                <a:tc>
                  <a:txBody>
                    <a:bodyPr/>
                    <a:lstStyle/>
                    <a:p>
                      <a:pPr marL="0" lvl="0" indent="0" algn="ctr" rtl="0">
                        <a:spcBef>
                          <a:spcPts val="0"/>
                        </a:spcBef>
                        <a:spcAft>
                          <a:spcPts val="0"/>
                        </a:spcAft>
                        <a:buNone/>
                      </a:pPr>
                      <a:r>
                        <a:rPr lang="en" sz="2400">
                          <a:solidFill>
                            <a:schemeClr val="dk1"/>
                          </a:solidFill>
                          <a:latin typeface="Krona One"/>
                          <a:ea typeface="Krona One"/>
                          <a:cs typeface="Krona One"/>
                          <a:sym typeface="Krona One"/>
                        </a:rPr>
                        <a:t>$150</a:t>
                      </a:r>
                      <a:endParaRPr sz="24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rgbClr val="FFFFFF">
                            <a:alpha val="0"/>
                          </a:srgbClr>
                        </a:gs>
                      </a:gsLst>
                      <a:lin ang="8099331" scaled="0"/>
                    </a:gradFill>
                  </a:tcPr>
                </a:tc>
                <a:extLst>
                  <a:ext uri="{0D108BD9-81ED-4DB2-BD59-A6C34878D82A}">
                    <a16:rowId xmlns:a16="http://schemas.microsoft.com/office/drawing/2014/main" val="10003"/>
                  </a:ext>
                </a:extLst>
              </a:tr>
            </a:tbl>
          </a:graphicData>
        </a:graphic>
      </p:graphicFrame>
      <p:grpSp>
        <p:nvGrpSpPr>
          <p:cNvPr id="1360" name="Google Shape;1360;p53"/>
          <p:cNvGrpSpPr/>
          <p:nvPr/>
        </p:nvGrpSpPr>
        <p:grpSpPr>
          <a:xfrm rot="10800000" flipH="1">
            <a:off x="7517604" y="955689"/>
            <a:ext cx="853559" cy="283602"/>
            <a:chOff x="2990941" y="3799255"/>
            <a:chExt cx="577510" cy="191882"/>
          </a:xfrm>
        </p:grpSpPr>
        <p:sp>
          <p:nvSpPr>
            <p:cNvPr id="1361" name="Google Shape;1361;p53"/>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53"/>
          <p:cNvSpPr/>
          <p:nvPr/>
        </p:nvSpPr>
        <p:spPr>
          <a:xfrm rot="-6312051" flipH="1">
            <a:off x="7791924" y="1542863"/>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5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next?</a:t>
            </a:r>
            <a:endParaRPr/>
          </a:p>
        </p:txBody>
      </p:sp>
      <p:sp>
        <p:nvSpPr>
          <p:cNvPr id="1369" name="Google Shape;1369;p54"/>
          <p:cNvSpPr txBox="1">
            <a:spLocks noGrp="1"/>
          </p:cNvSpPr>
          <p:nvPr>
            <p:ph type="subTitle" idx="1"/>
          </p:nvPr>
        </p:nvSpPr>
        <p:spPr>
          <a:xfrm>
            <a:off x="1817600" y="1891898"/>
            <a:ext cx="3627300" cy="3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t>
            </a:r>
            <a:endParaRPr/>
          </a:p>
        </p:txBody>
      </p:sp>
      <p:sp>
        <p:nvSpPr>
          <p:cNvPr id="1370" name="Google Shape;1370;p54"/>
          <p:cNvSpPr txBox="1">
            <a:spLocks noGrp="1"/>
          </p:cNvSpPr>
          <p:nvPr>
            <p:ph type="subTitle" idx="2"/>
          </p:nvPr>
        </p:nvSpPr>
        <p:spPr>
          <a:xfrm>
            <a:off x="1817525" y="2677174"/>
            <a:ext cx="3627300" cy="3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composed of hydrogen and helium</a:t>
            </a:r>
            <a:endParaRPr/>
          </a:p>
        </p:txBody>
      </p:sp>
      <p:sp>
        <p:nvSpPr>
          <p:cNvPr id="1371" name="Google Shape;1371;p54"/>
          <p:cNvSpPr txBox="1">
            <a:spLocks noGrp="1"/>
          </p:cNvSpPr>
          <p:nvPr>
            <p:ph type="subTitle" idx="3"/>
          </p:nvPr>
        </p:nvSpPr>
        <p:spPr>
          <a:xfrm>
            <a:off x="1817450" y="3462450"/>
            <a:ext cx="3627300" cy="3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a:p>
        </p:txBody>
      </p:sp>
      <p:sp>
        <p:nvSpPr>
          <p:cNvPr id="1372" name="Google Shape;1372;p54"/>
          <p:cNvSpPr txBox="1">
            <a:spLocks noGrp="1"/>
          </p:cNvSpPr>
          <p:nvPr>
            <p:ph type="subTitle" idx="4"/>
          </p:nvPr>
        </p:nvSpPr>
        <p:spPr>
          <a:xfrm>
            <a:off x="1817300" y="4234675"/>
            <a:ext cx="3627300" cy="3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1373" name="Google Shape;1373;p54"/>
          <p:cNvSpPr txBox="1">
            <a:spLocks noGrp="1"/>
          </p:cNvSpPr>
          <p:nvPr>
            <p:ph type="subTitle" idx="5"/>
          </p:nvPr>
        </p:nvSpPr>
        <p:spPr>
          <a:xfrm>
            <a:off x="1817353" y="1528103"/>
            <a:ext cx="36273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374" name="Google Shape;1374;p54"/>
          <p:cNvSpPr txBox="1">
            <a:spLocks noGrp="1"/>
          </p:cNvSpPr>
          <p:nvPr>
            <p:ph type="subTitle" idx="6"/>
          </p:nvPr>
        </p:nvSpPr>
        <p:spPr>
          <a:xfrm>
            <a:off x="1817175" y="2313380"/>
            <a:ext cx="36273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375" name="Google Shape;1375;p54"/>
          <p:cNvSpPr txBox="1">
            <a:spLocks noGrp="1"/>
          </p:cNvSpPr>
          <p:nvPr>
            <p:ph type="subTitle" idx="7"/>
          </p:nvPr>
        </p:nvSpPr>
        <p:spPr>
          <a:xfrm>
            <a:off x="1817353" y="3085606"/>
            <a:ext cx="36273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376" name="Google Shape;1376;p54"/>
          <p:cNvSpPr txBox="1">
            <a:spLocks noGrp="1"/>
          </p:cNvSpPr>
          <p:nvPr>
            <p:ph type="subTitle" idx="8"/>
          </p:nvPr>
        </p:nvSpPr>
        <p:spPr>
          <a:xfrm>
            <a:off x="1817175" y="3857832"/>
            <a:ext cx="36273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1377" name="Google Shape;1377;p54"/>
          <p:cNvSpPr txBox="1"/>
          <p:nvPr/>
        </p:nvSpPr>
        <p:spPr>
          <a:xfrm>
            <a:off x="6386350" y="4073090"/>
            <a:ext cx="1590300" cy="5355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Krona One"/>
                <a:ea typeface="Krona One"/>
                <a:cs typeface="Krona One"/>
                <a:sym typeface="Krona One"/>
              </a:rPr>
              <a:t>Now</a:t>
            </a:r>
            <a:endParaRPr sz="2400">
              <a:solidFill>
                <a:schemeClr val="dk1"/>
              </a:solidFill>
              <a:latin typeface="Krona One"/>
              <a:ea typeface="Krona One"/>
              <a:cs typeface="Krona One"/>
              <a:sym typeface="Krona One"/>
            </a:endParaRPr>
          </a:p>
        </p:txBody>
      </p:sp>
      <p:sp>
        <p:nvSpPr>
          <p:cNvPr id="1378" name="Google Shape;1378;p54"/>
          <p:cNvSpPr txBox="1"/>
          <p:nvPr/>
        </p:nvSpPr>
        <p:spPr>
          <a:xfrm>
            <a:off x="6386350" y="1560250"/>
            <a:ext cx="1590300" cy="5355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Krona One"/>
                <a:ea typeface="Krona One"/>
                <a:cs typeface="Krona One"/>
                <a:sym typeface="Krona One"/>
              </a:rPr>
              <a:t>Then</a:t>
            </a:r>
            <a:endParaRPr>
              <a:solidFill>
                <a:schemeClr val="dk1"/>
              </a:solidFill>
              <a:latin typeface="Krona One"/>
              <a:ea typeface="Krona One"/>
              <a:cs typeface="Krona One"/>
              <a:sym typeface="Krona One"/>
            </a:endParaRPr>
          </a:p>
        </p:txBody>
      </p:sp>
      <p:cxnSp>
        <p:nvCxnSpPr>
          <p:cNvPr id="1379" name="Google Shape;1379;p54"/>
          <p:cNvCxnSpPr>
            <a:stCxn id="1380" idx="0"/>
            <a:endCxn id="1378" idx="2"/>
          </p:cNvCxnSpPr>
          <p:nvPr/>
        </p:nvCxnSpPr>
        <p:spPr>
          <a:xfrm rot="10800000">
            <a:off x="7181500" y="2095670"/>
            <a:ext cx="0" cy="628200"/>
          </a:xfrm>
          <a:prstGeom prst="straightConnector1">
            <a:avLst/>
          </a:prstGeom>
          <a:noFill/>
          <a:ln w="19050" cap="flat" cmpd="sng">
            <a:solidFill>
              <a:schemeClr val="dk1"/>
            </a:solidFill>
            <a:prstDash val="solid"/>
            <a:round/>
            <a:headEnd type="none" w="med" len="med"/>
            <a:tailEnd type="none" w="med" len="med"/>
          </a:ln>
        </p:spPr>
      </p:cxnSp>
      <p:sp>
        <p:nvSpPr>
          <p:cNvPr id="1380" name="Google Shape;1380;p54"/>
          <p:cNvSpPr txBox="1"/>
          <p:nvPr/>
        </p:nvSpPr>
        <p:spPr>
          <a:xfrm>
            <a:off x="6386350" y="2723870"/>
            <a:ext cx="1590300" cy="7209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1381" name="Google Shape;1381;p54"/>
          <p:cNvSpPr txBox="1">
            <a:spLocks noGrp="1"/>
          </p:cNvSpPr>
          <p:nvPr>
            <p:ph type="title" idx="4294967295"/>
          </p:nvPr>
        </p:nvSpPr>
        <p:spPr>
          <a:xfrm>
            <a:off x="713100" y="2419200"/>
            <a:ext cx="996600" cy="53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4"/>
                </a:solidFill>
              </a:rPr>
              <a:t>02</a:t>
            </a:r>
            <a:endParaRPr>
              <a:solidFill>
                <a:schemeClr val="accent4"/>
              </a:solidFill>
            </a:endParaRPr>
          </a:p>
        </p:txBody>
      </p:sp>
      <p:sp>
        <p:nvSpPr>
          <p:cNvPr id="1382" name="Google Shape;1382;p54"/>
          <p:cNvSpPr txBox="1">
            <a:spLocks noGrp="1"/>
          </p:cNvSpPr>
          <p:nvPr>
            <p:ph type="title" idx="4294967295"/>
          </p:nvPr>
        </p:nvSpPr>
        <p:spPr>
          <a:xfrm>
            <a:off x="713100" y="1638475"/>
            <a:ext cx="996600" cy="53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4"/>
                </a:solidFill>
              </a:rPr>
              <a:t>01</a:t>
            </a:r>
            <a:endParaRPr>
              <a:solidFill>
                <a:schemeClr val="accent4"/>
              </a:solidFill>
            </a:endParaRPr>
          </a:p>
        </p:txBody>
      </p:sp>
      <p:sp>
        <p:nvSpPr>
          <p:cNvPr id="1383" name="Google Shape;1383;p54"/>
          <p:cNvSpPr txBox="1">
            <a:spLocks noGrp="1"/>
          </p:cNvSpPr>
          <p:nvPr>
            <p:ph type="title" idx="4294967295"/>
          </p:nvPr>
        </p:nvSpPr>
        <p:spPr>
          <a:xfrm>
            <a:off x="713100" y="3176275"/>
            <a:ext cx="996600" cy="53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4"/>
                </a:solidFill>
              </a:rPr>
              <a:t>03</a:t>
            </a:r>
            <a:endParaRPr>
              <a:solidFill>
                <a:schemeClr val="accent4"/>
              </a:solidFill>
            </a:endParaRPr>
          </a:p>
        </p:txBody>
      </p:sp>
      <p:sp>
        <p:nvSpPr>
          <p:cNvPr id="1384" name="Google Shape;1384;p54"/>
          <p:cNvSpPr txBox="1">
            <a:spLocks noGrp="1"/>
          </p:cNvSpPr>
          <p:nvPr>
            <p:ph type="title" idx="4294967295"/>
          </p:nvPr>
        </p:nvSpPr>
        <p:spPr>
          <a:xfrm>
            <a:off x="713100" y="3957000"/>
            <a:ext cx="996600" cy="53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4"/>
                </a:solidFill>
              </a:rPr>
              <a:t>04</a:t>
            </a:r>
            <a:endParaRPr>
              <a:solidFill>
                <a:schemeClr val="accent4"/>
              </a:solidFill>
            </a:endParaRPr>
          </a:p>
        </p:txBody>
      </p:sp>
      <p:cxnSp>
        <p:nvCxnSpPr>
          <p:cNvPr id="1385" name="Google Shape;1385;p54"/>
          <p:cNvCxnSpPr>
            <a:stCxn id="1377" idx="0"/>
            <a:endCxn id="1380" idx="2"/>
          </p:cNvCxnSpPr>
          <p:nvPr/>
        </p:nvCxnSpPr>
        <p:spPr>
          <a:xfrm rot="10800000">
            <a:off x="7181500" y="3444890"/>
            <a:ext cx="0" cy="628200"/>
          </a:xfrm>
          <a:prstGeom prst="straightConnector1">
            <a:avLst/>
          </a:prstGeom>
          <a:noFill/>
          <a:ln w="19050" cap="flat" cmpd="sng">
            <a:solidFill>
              <a:schemeClr val="dk1"/>
            </a:solidFill>
            <a:prstDash val="solid"/>
            <a:round/>
            <a:headEnd type="triangle" w="med" len="med"/>
            <a:tailEnd type="none" w="med" len="med"/>
          </a:ln>
        </p:spPr>
      </p:cxnSp>
      <p:sp>
        <p:nvSpPr>
          <p:cNvPr id="1386" name="Google Shape;1386;p54"/>
          <p:cNvSpPr/>
          <p:nvPr/>
        </p:nvSpPr>
        <p:spPr>
          <a:xfrm>
            <a:off x="7578158" y="734431"/>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55"/>
          <p:cNvSpPr/>
          <p:nvPr/>
        </p:nvSpPr>
        <p:spPr>
          <a:xfrm rot="2700000">
            <a:off x="558994" y="301111"/>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l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txBox="1">
            <a:spLocks noGrp="1"/>
          </p:cNvSpPr>
          <p:nvPr>
            <p:ph type="title"/>
          </p:nvPr>
        </p:nvSpPr>
        <p:spPr>
          <a:xfrm>
            <a:off x="1504400" y="1573088"/>
            <a:ext cx="2451900" cy="110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Video - mockup</a:t>
            </a:r>
            <a:endParaRPr/>
          </a:p>
        </p:txBody>
      </p:sp>
      <p:sp>
        <p:nvSpPr>
          <p:cNvPr id="1393" name="Google Shape;1393;p55"/>
          <p:cNvSpPr txBox="1">
            <a:spLocks noGrp="1"/>
          </p:cNvSpPr>
          <p:nvPr>
            <p:ph type="subTitle" idx="1"/>
          </p:nvPr>
        </p:nvSpPr>
        <p:spPr>
          <a:xfrm>
            <a:off x="1504400" y="2603513"/>
            <a:ext cx="2451900" cy="9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394" name="Google Shape;1394;p55"/>
          <p:cNvGrpSpPr/>
          <p:nvPr/>
        </p:nvGrpSpPr>
        <p:grpSpPr>
          <a:xfrm>
            <a:off x="4797338" y="1206375"/>
            <a:ext cx="3424625" cy="2730750"/>
            <a:chOff x="4797338" y="1206375"/>
            <a:chExt cx="3424625" cy="2730750"/>
          </a:xfrm>
        </p:grpSpPr>
        <p:pic>
          <p:nvPicPr>
            <p:cNvPr id="1395" name="Google Shape;1395;p55"/>
            <p:cNvPicPr preferRelativeResize="0"/>
            <p:nvPr/>
          </p:nvPicPr>
          <p:blipFill>
            <a:blip r:embed="rId3">
              <a:alphaModFix/>
            </a:blip>
            <a:stretch>
              <a:fillRect/>
            </a:stretch>
          </p:blipFill>
          <p:spPr>
            <a:xfrm>
              <a:off x="4939625" y="1328325"/>
              <a:ext cx="3128798" cy="1759949"/>
            </a:xfrm>
            <a:prstGeom prst="rect">
              <a:avLst/>
            </a:prstGeom>
            <a:noFill/>
            <a:ln>
              <a:noFill/>
            </a:ln>
          </p:spPr>
        </p:pic>
        <p:sp>
          <p:nvSpPr>
            <p:cNvPr id="1396" name="Google Shape;1396;p55"/>
            <p:cNvSpPr/>
            <p:nvPr/>
          </p:nvSpPr>
          <p:spPr>
            <a:xfrm>
              <a:off x="4797338" y="1206375"/>
              <a:ext cx="3424625" cy="2730750"/>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55"/>
          <p:cNvGrpSpPr/>
          <p:nvPr/>
        </p:nvGrpSpPr>
        <p:grpSpPr>
          <a:xfrm>
            <a:off x="6135563" y="1855325"/>
            <a:ext cx="748200" cy="748200"/>
            <a:chOff x="6135563" y="1996550"/>
            <a:chExt cx="748200" cy="748200"/>
          </a:xfrm>
        </p:grpSpPr>
        <p:sp>
          <p:nvSpPr>
            <p:cNvPr id="1398" name="Google Shape;1398;p55"/>
            <p:cNvSpPr/>
            <p:nvPr/>
          </p:nvSpPr>
          <p:spPr>
            <a:xfrm>
              <a:off x="6135563" y="1996550"/>
              <a:ext cx="748200" cy="748200"/>
            </a:xfrm>
            <a:prstGeom prst="ellipse">
              <a:avLst/>
            </a:pr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rot="5400000">
              <a:off x="6367188" y="2219750"/>
              <a:ext cx="348900" cy="3018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55"/>
          <p:cNvGrpSpPr/>
          <p:nvPr/>
        </p:nvGrpSpPr>
        <p:grpSpPr>
          <a:xfrm>
            <a:off x="2323316" y="4323257"/>
            <a:ext cx="464200" cy="448819"/>
            <a:chOff x="1620923" y="4468283"/>
            <a:chExt cx="314073" cy="303667"/>
          </a:xfrm>
        </p:grpSpPr>
        <p:sp>
          <p:nvSpPr>
            <p:cNvPr id="1401" name="Google Shape;1401;p55"/>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55"/>
          <p:cNvGrpSpPr/>
          <p:nvPr/>
        </p:nvGrpSpPr>
        <p:grpSpPr>
          <a:xfrm>
            <a:off x="1304241" y="572209"/>
            <a:ext cx="853559" cy="283602"/>
            <a:chOff x="2990941" y="3799255"/>
            <a:chExt cx="577510" cy="191882"/>
          </a:xfrm>
        </p:grpSpPr>
        <p:sp>
          <p:nvSpPr>
            <p:cNvPr id="1405" name="Google Shape;1405;p55"/>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7" name="Google Shape;1407;p55"/>
          <p:cNvSpPr/>
          <p:nvPr/>
        </p:nvSpPr>
        <p:spPr>
          <a:xfrm rot="-6312051" flipH="1">
            <a:off x="687524" y="3818863"/>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rot="-6312011" flipH="1">
            <a:off x="1312175" y="4147625"/>
            <a:ext cx="289056" cy="32244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55"/>
          <p:cNvGrpSpPr/>
          <p:nvPr/>
        </p:nvGrpSpPr>
        <p:grpSpPr>
          <a:xfrm>
            <a:off x="7467250" y="3422630"/>
            <a:ext cx="464512" cy="917083"/>
            <a:chOff x="6428903" y="1212999"/>
            <a:chExt cx="376336" cy="742998"/>
          </a:xfrm>
        </p:grpSpPr>
        <p:sp>
          <p:nvSpPr>
            <p:cNvPr id="1410" name="Google Shape;1410;p55"/>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55"/>
          <p:cNvGrpSpPr/>
          <p:nvPr/>
        </p:nvGrpSpPr>
        <p:grpSpPr>
          <a:xfrm>
            <a:off x="7847782" y="3442471"/>
            <a:ext cx="576217" cy="897239"/>
            <a:chOff x="5072451" y="1229074"/>
            <a:chExt cx="466837" cy="726922"/>
          </a:xfrm>
        </p:grpSpPr>
        <p:sp>
          <p:nvSpPr>
            <p:cNvPr id="1416" name="Google Shape;1416;p55"/>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6"/>
          <p:cNvSpPr txBox="1">
            <a:spLocks noGrp="1"/>
          </p:cNvSpPr>
          <p:nvPr>
            <p:ph type="title"/>
          </p:nvPr>
        </p:nvSpPr>
        <p:spPr>
          <a:xfrm>
            <a:off x="720150" y="540000"/>
            <a:ext cx="75603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have some tips here</a:t>
            </a:r>
            <a:endParaRPr/>
          </a:p>
        </p:txBody>
      </p:sp>
      <p:sp>
        <p:nvSpPr>
          <p:cNvPr id="1428" name="Google Shape;1428;p56"/>
          <p:cNvSpPr txBox="1">
            <a:spLocks noGrp="1"/>
          </p:cNvSpPr>
          <p:nvPr>
            <p:ph type="subTitle" idx="1"/>
          </p:nvPr>
        </p:nvSpPr>
        <p:spPr>
          <a:xfrm>
            <a:off x="720000" y="1238825"/>
            <a:ext cx="4654500" cy="15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 can write your tips for your audience here:</a:t>
            </a: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dk1"/>
                </a:solidFill>
              </a:rPr>
              <a:t>Neptune is the farthest planet from the Sun</a:t>
            </a:r>
            <a:endParaRPr>
              <a:solidFill>
                <a:schemeClr val="dk1"/>
              </a:solidFill>
            </a:endParaRPr>
          </a:p>
          <a:p>
            <a:pPr marL="457200" lvl="0" indent="-317500" algn="l" rtl="0">
              <a:spcBef>
                <a:spcPts val="0"/>
              </a:spcBef>
              <a:spcAft>
                <a:spcPts val="0"/>
              </a:spcAft>
              <a:buClr>
                <a:schemeClr val="dk1"/>
              </a:buClr>
              <a:buSzPts val="1400"/>
              <a:buChar char="●"/>
            </a:pPr>
            <a:r>
              <a:rPr lang="en"/>
              <a:t>Despite </a:t>
            </a:r>
            <a:r>
              <a:rPr lang="en">
                <a:solidFill>
                  <a:schemeClr val="dk1"/>
                </a:solidFill>
              </a:rPr>
              <a:t>being red, Mars is a cold place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Saturn is composed of hydrogen and helium</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Jupiter is the biggest planet of them all</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Mercury is the closest planet to the Sun</a:t>
            </a:r>
            <a:endParaRPr/>
          </a:p>
        </p:txBody>
      </p:sp>
      <p:sp>
        <p:nvSpPr>
          <p:cNvPr id="1429" name="Google Shape;1429;p56"/>
          <p:cNvSpPr txBox="1">
            <a:spLocks noGrp="1"/>
          </p:cNvSpPr>
          <p:nvPr>
            <p:ph type="title" idx="2"/>
          </p:nvPr>
        </p:nvSpPr>
        <p:spPr>
          <a:xfrm>
            <a:off x="720175" y="2977100"/>
            <a:ext cx="75603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p:txBody>
      </p:sp>
      <p:sp>
        <p:nvSpPr>
          <p:cNvPr id="1430" name="Google Shape;1430;p56"/>
          <p:cNvSpPr txBox="1">
            <a:spLocks noGrp="1"/>
          </p:cNvSpPr>
          <p:nvPr>
            <p:ph type="subTitle" idx="3"/>
          </p:nvPr>
        </p:nvSpPr>
        <p:spPr>
          <a:xfrm>
            <a:off x="720000" y="3643775"/>
            <a:ext cx="46545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miss the chance to ask something important now</a:t>
            </a:r>
            <a:endParaRPr/>
          </a:p>
        </p:txBody>
      </p:sp>
      <p:grpSp>
        <p:nvGrpSpPr>
          <p:cNvPr id="1431" name="Google Shape;1431;p56"/>
          <p:cNvGrpSpPr/>
          <p:nvPr/>
        </p:nvGrpSpPr>
        <p:grpSpPr>
          <a:xfrm>
            <a:off x="7453866" y="1765301"/>
            <a:ext cx="558523" cy="708205"/>
            <a:chOff x="7130360" y="2390795"/>
            <a:chExt cx="289510" cy="367098"/>
          </a:xfrm>
        </p:grpSpPr>
        <p:sp>
          <p:nvSpPr>
            <p:cNvPr id="1432" name="Google Shape;1432;p56"/>
            <p:cNvSpPr/>
            <p:nvPr/>
          </p:nvSpPr>
          <p:spPr>
            <a:xfrm>
              <a:off x="7132295" y="2392345"/>
              <a:ext cx="285807" cy="364084"/>
            </a:xfrm>
            <a:custGeom>
              <a:avLst/>
              <a:gdLst/>
              <a:ahLst/>
              <a:cxnLst/>
              <a:rect l="l" t="t" r="r" b="b"/>
              <a:pathLst>
                <a:path w="3319" h="4228" extrusionOk="0">
                  <a:moveTo>
                    <a:pt x="0" y="1"/>
                  </a:moveTo>
                  <a:lnTo>
                    <a:pt x="0" y="4228"/>
                  </a:lnTo>
                  <a:lnTo>
                    <a:pt x="3319" y="4228"/>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6"/>
            <p:cNvSpPr/>
            <p:nvPr/>
          </p:nvSpPr>
          <p:spPr>
            <a:xfrm>
              <a:off x="7158949" y="2433247"/>
              <a:ext cx="116252" cy="19031"/>
            </a:xfrm>
            <a:custGeom>
              <a:avLst/>
              <a:gdLst/>
              <a:ahLst/>
              <a:cxnLst/>
              <a:rect l="l" t="t" r="r" b="b"/>
              <a:pathLst>
                <a:path w="1350" h="221" extrusionOk="0">
                  <a:moveTo>
                    <a:pt x="1" y="0"/>
                  </a:moveTo>
                  <a:lnTo>
                    <a:pt x="1" y="220"/>
                  </a:lnTo>
                  <a:lnTo>
                    <a:pt x="1349" y="220"/>
                  </a:lnTo>
                  <a:lnTo>
                    <a:pt x="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6"/>
            <p:cNvSpPr/>
            <p:nvPr/>
          </p:nvSpPr>
          <p:spPr>
            <a:xfrm>
              <a:off x="7158949" y="2466055"/>
              <a:ext cx="166714" cy="18514"/>
            </a:xfrm>
            <a:custGeom>
              <a:avLst/>
              <a:gdLst/>
              <a:ahLst/>
              <a:cxnLst/>
              <a:rect l="l" t="t" r="r" b="b"/>
              <a:pathLst>
                <a:path w="1936" h="215" extrusionOk="0">
                  <a:moveTo>
                    <a:pt x="1" y="0"/>
                  </a:moveTo>
                  <a:lnTo>
                    <a:pt x="1" y="214"/>
                  </a:lnTo>
                  <a:lnTo>
                    <a:pt x="1936" y="214"/>
                  </a:lnTo>
                  <a:lnTo>
                    <a:pt x="1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6"/>
            <p:cNvSpPr/>
            <p:nvPr/>
          </p:nvSpPr>
          <p:spPr>
            <a:xfrm>
              <a:off x="7158949" y="2507130"/>
              <a:ext cx="189361" cy="19031"/>
            </a:xfrm>
            <a:custGeom>
              <a:avLst/>
              <a:gdLst/>
              <a:ahLst/>
              <a:cxnLst/>
              <a:rect l="l" t="t" r="r" b="b"/>
              <a:pathLst>
                <a:path w="2199" h="221" extrusionOk="0">
                  <a:moveTo>
                    <a:pt x="1" y="0"/>
                  </a:moveTo>
                  <a:lnTo>
                    <a:pt x="1" y="220"/>
                  </a:lnTo>
                  <a:lnTo>
                    <a:pt x="2199" y="220"/>
                  </a:lnTo>
                  <a:lnTo>
                    <a:pt x="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6"/>
            <p:cNvSpPr/>
            <p:nvPr/>
          </p:nvSpPr>
          <p:spPr>
            <a:xfrm>
              <a:off x="7158949" y="2530380"/>
              <a:ext cx="232504" cy="19031"/>
            </a:xfrm>
            <a:custGeom>
              <a:avLst/>
              <a:gdLst/>
              <a:ahLst/>
              <a:cxnLst/>
              <a:rect l="l" t="t" r="r" b="b"/>
              <a:pathLst>
                <a:path w="2700" h="221" extrusionOk="0">
                  <a:moveTo>
                    <a:pt x="1" y="1"/>
                  </a:moveTo>
                  <a:lnTo>
                    <a:pt x="1" y="221"/>
                  </a:lnTo>
                  <a:lnTo>
                    <a:pt x="2700" y="221"/>
                  </a:ln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6"/>
            <p:cNvSpPr/>
            <p:nvPr/>
          </p:nvSpPr>
          <p:spPr>
            <a:xfrm>
              <a:off x="7158949" y="2683226"/>
              <a:ext cx="232504" cy="5856"/>
            </a:xfrm>
            <a:custGeom>
              <a:avLst/>
              <a:gdLst/>
              <a:ahLst/>
              <a:cxnLst/>
              <a:rect l="l" t="t" r="r" b="b"/>
              <a:pathLst>
                <a:path w="2700" h="68" extrusionOk="0">
                  <a:moveTo>
                    <a:pt x="1" y="0"/>
                  </a:moveTo>
                  <a:lnTo>
                    <a:pt x="1" y="67"/>
                  </a:lnTo>
                  <a:lnTo>
                    <a:pt x="2700" y="67"/>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6"/>
            <p:cNvSpPr/>
            <p:nvPr/>
          </p:nvSpPr>
          <p:spPr>
            <a:xfrm>
              <a:off x="7158949" y="2694937"/>
              <a:ext cx="225873" cy="5856"/>
            </a:xfrm>
            <a:custGeom>
              <a:avLst/>
              <a:gdLst/>
              <a:ahLst/>
              <a:cxnLst/>
              <a:rect l="l" t="t" r="r" b="b"/>
              <a:pathLst>
                <a:path w="2623" h="68" extrusionOk="0">
                  <a:moveTo>
                    <a:pt x="1" y="1"/>
                  </a:moveTo>
                  <a:lnTo>
                    <a:pt x="1" y="68"/>
                  </a:lnTo>
                  <a:lnTo>
                    <a:pt x="2622" y="68"/>
                  </a:lnTo>
                  <a:lnTo>
                    <a:pt x="2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6"/>
            <p:cNvSpPr/>
            <p:nvPr/>
          </p:nvSpPr>
          <p:spPr>
            <a:xfrm>
              <a:off x="7158949" y="2706562"/>
              <a:ext cx="232504" cy="6028"/>
            </a:xfrm>
            <a:custGeom>
              <a:avLst/>
              <a:gdLst/>
              <a:ahLst/>
              <a:cxnLst/>
              <a:rect l="l" t="t" r="r" b="b"/>
              <a:pathLst>
                <a:path w="2700" h="70" extrusionOk="0">
                  <a:moveTo>
                    <a:pt x="1" y="0"/>
                  </a:moveTo>
                  <a:lnTo>
                    <a:pt x="1" y="69"/>
                  </a:lnTo>
                  <a:lnTo>
                    <a:pt x="2700" y="69"/>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6"/>
            <p:cNvSpPr/>
            <p:nvPr/>
          </p:nvSpPr>
          <p:spPr>
            <a:xfrm>
              <a:off x="7158949" y="2730070"/>
              <a:ext cx="232504" cy="6545"/>
            </a:xfrm>
            <a:custGeom>
              <a:avLst/>
              <a:gdLst/>
              <a:ahLst/>
              <a:cxnLst/>
              <a:rect l="l" t="t" r="r" b="b"/>
              <a:pathLst>
                <a:path w="2700" h="76" extrusionOk="0">
                  <a:moveTo>
                    <a:pt x="1" y="0"/>
                  </a:moveTo>
                  <a:lnTo>
                    <a:pt x="1" y="76"/>
                  </a:lnTo>
                  <a:lnTo>
                    <a:pt x="2700" y="76"/>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6"/>
            <p:cNvSpPr/>
            <p:nvPr/>
          </p:nvSpPr>
          <p:spPr>
            <a:xfrm>
              <a:off x="7130360" y="2390795"/>
              <a:ext cx="289510" cy="367098"/>
            </a:xfrm>
            <a:custGeom>
              <a:avLst/>
              <a:gdLst/>
              <a:ahLst/>
              <a:cxnLst/>
              <a:rect l="l" t="t" r="r" b="b"/>
              <a:pathLst>
                <a:path w="3362" h="4263" extrusionOk="0">
                  <a:moveTo>
                    <a:pt x="3327" y="43"/>
                  </a:moveTo>
                  <a:lnTo>
                    <a:pt x="3327" y="4219"/>
                  </a:lnTo>
                  <a:lnTo>
                    <a:pt x="43" y="4219"/>
                  </a:lnTo>
                  <a:lnTo>
                    <a:pt x="43" y="43"/>
                  </a:lnTo>
                  <a:close/>
                  <a:moveTo>
                    <a:pt x="1" y="0"/>
                  </a:moveTo>
                  <a:lnTo>
                    <a:pt x="1" y="4262"/>
                  </a:lnTo>
                  <a:lnTo>
                    <a:pt x="3362" y="4262"/>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6"/>
          <p:cNvGrpSpPr/>
          <p:nvPr/>
        </p:nvGrpSpPr>
        <p:grpSpPr>
          <a:xfrm>
            <a:off x="8096041" y="905288"/>
            <a:ext cx="558689" cy="707706"/>
            <a:chOff x="8133204" y="1809119"/>
            <a:chExt cx="289596" cy="366839"/>
          </a:xfrm>
        </p:grpSpPr>
        <p:sp>
          <p:nvSpPr>
            <p:cNvPr id="1443" name="Google Shape;1443;p56"/>
            <p:cNvSpPr/>
            <p:nvPr/>
          </p:nvSpPr>
          <p:spPr>
            <a:xfrm>
              <a:off x="8134668" y="1811185"/>
              <a:ext cx="285807" cy="363395"/>
            </a:xfrm>
            <a:custGeom>
              <a:avLst/>
              <a:gdLst/>
              <a:ahLst/>
              <a:cxnLst/>
              <a:rect l="l" t="t" r="r" b="b"/>
              <a:pathLst>
                <a:path w="3319" h="4220" extrusionOk="0">
                  <a:moveTo>
                    <a:pt x="0" y="1"/>
                  </a:moveTo>
                  <a:lnTo>
                    <a:pt x="0" y="4220"/>
                  </a:lnTo>
                  <a:lnTo>
                    <a:pt x="3319" y="4220"/>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6"/>
            <p:cNvSpPr/>
            <p:nvPr/>
          </p:nvSpPr>
          <p:spPr>
            <a:xfrm>
              <a:off x="8161620" y="1852088"/>
              <a:ext cx="159566" cy="18514"/>
            </a:xfrm>
            <a:custGeom>
              <a:avLst/>
              <a:gdLst/>
              <a:ahLst/>
              <a:cxnLst/>
              <a:rect l="l" t="t" r="r" b="b"/>
              <a:pathLst>
                <a:path w="1853" h="215" extrusionOk="0">
                  <a:moveTo>
                    <a:pt x="1" y="0"/>
                  </a:moveTo>
                  <a:lnTo>
                    <a:pt x="1" y="214"/>
                  </a:lnTo>
                  <a:lnTo>
                    <a:pt x="1853" y="214"/>
                  </a:lnTo>
                  <a:lnTo>
                    <a:pt x="18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6"/>
            <p:cNvSpPr/>
            <p:nvPr/>
          </p:nvSpPr>
          <p:spPr>
            <a:xfrm>
              <a:off x="8161620" y="1884379"/>
              <a:ext cx="228198" cy="18342"/>
            </a:xfrm>
            <a:custGeom>
              <a:avLst/>
              <a:gdLst/>
              <a:ahLst/>
              <a:cxnLst/>
              <a:rect l="l" t="t" r="r" b="b"/>
              <a:pathLst>
                <a:path w="2650" h="213" extrusionOk="0">
                  <a:moveTo>
                    <a:pt x="1" y="0"/>
                  </a:moveTo>
                  <a:lnTo>
                    <a:pt x="1" y="212"/>
                  </a:lnTo>
                  <a:lnTo>
                    <a:pt x="2649" y="212"/>
                  </a:lnTo>
                  <a:lnTo>
                    <a:pt x="26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6"/>
            <p:cNvSpPr/>
            <p:nvPr/>
          </p:nvSpPr>
          <p:spPr>
            <a:xfrm>
              <a:off x="8161620" y="2101378"/>
              <a:ext cx="231815" cy="6028"/>
            </a:xfrm>
            <a:custGeom>
              <a:avLst/>
              <a:gdLst/>
              <a:ahLst/>
              <a:cxnLst/>
              <a:rect l="l" t="t" r="r" b="b"/>
              <a:pathLst>
                <a:path w="2692" h="70" extrusionOk="0">
                  <a:moveTo>
                    <a:pt x="1" y="0"/>
                  </a:moveTo>
                  <a:lnTo>
                    <a:pt x="1" y="69"/>
                  </a:lnTo>
                  <a:lnTo>
                    <a:pt x="2692" y="69"/>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6"/>
            <p:cNvSpPr/>
            <p:nvPr/>
          </p:nvSpPr>
          <p:spPr>
            <a:xfrm>
              <a:off x="8161620" y="2113089"/>
              <a:ext cx="225356" cy="6631"/>
            </a:xfrm>
            <a:custGeom>
              <a:avLst/>
              <a:gdLst/>
              <a:ahLst/>
              <a:cxnLst/>
              <a:rect l="l" t="t" r="r" b="b"/>
              <a:pathLst>
                <a:path w="2617" h="77" extrusionOk="0">
                  <a:moveTo>
                    <a:pt x="1" y="1"/>
                  </a:moveTo>
                  <a:lnTo>
                    <a:pt x="1" y="76"/>
                  </a:lnTo>
                  <a:lnTo>
                    <a:pt x="2617" y="76"/>
                  </a:lnTo>
                  <a:lnTo>
                    <a:pt x="2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6"/>
            <p:cNvSpPr/>
            <p:nvPr/>
          </p:nvSpPr>
          <p:spPr>
            <a:xfrm>
              <a:off x="8161620" y="2125575"/>
              <a:ext cx="231815" cy="5856"/>
            </a:xfrm>
            <a:custGeom>
              <a:avLst/>
              <a:gdLst/>
              <a:ahLst/>
              <a:cxnLst/>
              <a:rect l="l" t="t" r="r" b="b"/>
              <a:pathLst>
                <a:path w="2692" h="68" extrusionOk="0">
                  <a:moveTo>
                    <a:pt x="1" y="0"/>
                  </a:moveTo>
                  <a:lnTo>
                    <a:pt x="1" y="68"/>
                  </a:lnTo>
                  <a:lnTo>
                    <a:pt x="2692" y="68"/>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6"/>
            <p:cNvSpPr/>
            <p:nvPr/>
          </p:nvSpPr>
          <p:spPr>
            <a:xfrm>
              <a:off x="8161620" y="2148911"/>
              <a:ext cx="231815" cy="5856"/>
            </a:xfrm>
            <a:custGeom>
              <a:avLst/>
              <a:gdLst/>
              <a:ahLst/>
              <a:cxnLst/>
              <a:rect l="l" t="t" r="r" b="b"/>
              <a:pathLst>
                <a:path w="2692" h="68" extrusionOk="0">
                  <a:moveTo>
                    <a:pt x="1" y="0"/>
                  </a:moveTo>
                  <a:lnTo>
                    <a:pt x="1" y="67"/>
                  </a:lnTo>
                  <a:lnTo>
                    <a:pt x="2692" y="67"/>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6"/>
            <p:cNvSpPr/>
            <p:nvPr/>
          </p:nvSpPr>
          <p:spPr>
            <a:xfrm>
              <a:off x="8190209" y="1925971"/>
              <a:ext cx="43315" cy="43228"/>
            </a:xfrm>
            <a:custGeom>
              <a:avLst/>
              <a:gdLst/>
              <a:ahLst/>
              <a:cxnLst/>
              <a:rect l="l" t="t" r="r" b="b"/>
              <a:pathLst>
                <a:path w="503" h="502" extrusionOk="0">
                  <a:moveTo>
                    <a:pt x="221" y="94"/>
                  </a:moveTo>
                  <a:cubicBezTo>
                    <a:pt x="272" y="94"/>
                    <a:pt x="315" y="110"/>
                    <a:pt x="339" y="137"/>
                  </a:cubicBezTo>
                  <a:cubicBezTo>
                    <a:pt x="374" y="161"/>
                    <a:pt x="382" y="204"/>
                    <a:pt x="382" y="247"/>
                  </a:cubicBezTo>
                  <a:cubicBezTo>
                    <a:pt x="382" y="297"/>
                    <a:pt x="374" y="332"/>
                    <a:pt x="339" y="365"/>
                  </a:cubicBezTo>
                  <a:cubicBezTo>
                    <a:pt x="315" y="391"/>
                    <a:pt x="272" y="407"/>
                    <a:pt x="221" y="407"/>
                  </a:cubicBezTo>
                  <a:lnTo>
                    <a:pt x="119" y="407"/>
                  </a:lnTo>
                  <a:lnTo>
                    <a:pt x="119" y="94"/>
                  </a:lnTo>
                  <a:close/>
                  <a:moveTo>
                    <a:pt x="1" y="0"/>
                  </a:moveTo>
                  <a:lnTo>
                    <a:pt x="1" y="501"/>
                  </a:lnTo>
                  <a:lnTo>
                    <a:pt x="229" y="501"/>
                  </a:lnTo>
                  <a:cubicBezTo>
                    <a:pt x="280" y="501"/>
                    <a:pt x="331" y="485"/>
                    <a:pt x="374" y="467"/>
                  </a:cubicBezTo>
                  <a:cubicBezTo>
                    <a:pt x="417" y="450"/>
                    <a:pt x="441" y="416"/>
                    <a:pt x="467" y="383"/>
                  </a:cubicBezTo>
                  <a:cubicBezTo>
                    <a:pt x="492" y="340"/>
                    <a:pt x="502" y="297"/>
                    <a:pt x="502" y="247"/>
                  </a:cubicBezTo>
                  <a:cubicBezTo>
                    <a:pt x="502" y="196"/>
                    <a:pt x="492" y="153"/>
                    <a:pt x="467" y="120"/>
                  </a:cubicBezTo>
                  <a:cubicBezTo>
                    <a:pt x="441" y="86"/>
                    <a:pt x="417" y="51"/>
                    <a:pt x="374" y="35"/>
                  </a:cubicBezTo>
                  <a:cubicBezTo>
                    <a:pt x="331" y="8"/>
                    <a:pt x="280"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6"/>
            <p:cNvSpPr/>
            <p:nvPr/>
          </p:nvSpPr>
          <p:spPr>
            <a:xfrm>
              <a:off x="8234814" y="1925971"/>
              <a:ext cx="48309" cy="43228"/>
            </a:xfrm>
            <a:custGeom>
              <a:avLst/>
              <a:gdLst/>
              <a:ahLst/>
              <a:cxnLst/>
              <a:rect l="l" t="t" r="r" b="b"/>
              <a:pathLst>
                <a:path w="561" h="502" extrusionOk="0">
                  <a:moveTo>
                    <a:pt x="279" y="110"/>
                  </a:moveTo>
                  <a:lnTo>
                    <a:pt x="357" y="306"/>
                  </a:lnTo>
                  <a:lnTo>
                    <a:pt x="196" y="306"/>
                  </a:lnTo>
                  <a:lnTo>
                    <a:pt x="279" y="110"/>
                  </a:lnTo>
                  <a:close/>
                  <a:moveTo>
                    <a:pt x="220" y="0"/>
                  </a:moveTo>
                  <a:lnTo>
                    <a:pt x="0" y="501"/>
                  </a:lnTo>
                  <a:lnTo>
                    <a:pt x="119" y="501"/>
                  </a:lnTo>
                  <a:lnTo>
                    <a:pt x="161" y="391"/>
                  </a:lnTo>
                  <a:lnTo>
                    <a:pt x="392" y="391"/>
                  </a:lnTo>
                  <a:lnTo>
                    <a:pt x="432" y="501"/>
                  </a:lnTo>
                  <a:lnTo>
                    <a:pt x="561" y="501"/>
                  </a:lnTo>
                  <a:lnTo>
                    <a:pt x="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6"/>
            <p:cNvSpPr/>
            <p:nvPr/>
          </p:nvSpPr>
          <p:spPr>
            <a:xfrm>
              <a:off x="8280022" y="1925971"/>
              <a:ext cx="37459" cy="43228"/>
            </a:xfrm>
            <a:custGeom>
              <a:avLst/>
              <a:gdLst/>
              <a:ahLst/>
              <a:cxnLst/>
              <a:rect l="l" t="t" r="r" b="b"/>
              <a:pathLst>
                <a:path w="435" h="502" extrusionOk="0">
                  <a:moveTo>
                    <a:pt x="1" y="0"/>
                  </a:moveTo>
                  <a:lnTo>
                    <a:pt x="1" y="94"/>
                  </a:lnTo>
                  <a:lnTo>
                    <a:pt x="162" y="94"/>
                  </a:lnTo>
                  <a:lnTo>
                    <a:pt x="162" y="501"/>
                  </a:lnTo>
                  <a:lnTo>
                    <a:pt x="282" y="501"/>
                  </a:lnTo>
                  <a:lnTo>
                    <a:pt x="282" y="94"/>
                  </a:lnTo>
                  <a:lnTo>
                    <a:pt x="435" y="94"/>
                  </a:lnTo>
                  <a:lnTo>
                    <a:pt x="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6"/>
            <p:cNvSpPr/>
            <p:nvPr/>
          </p:nvSpPr>
          <p:spPr>
            <a:xfrm>
              <a:off x="8315155" y="1925971"/>
              <a:ext cx="48309" cy="43228"/>
            </a:xfrm>
            <a:custGeom>
              <a:avLst/>
              <a:gdLst/>
              <a:ahLst/>
              <a:cxnLst/>
              <a:rect l="l" t="t" r="r" b="b"/>
              <a:pathLst>
                <a:path w="561" h="502" extrusionOk="0">
                  <a:moveTo>
                    <a:pt x="282" y="110"/>
                  </a:moveTo>
                  <a:lnTo>
                    <a:pt x="357" y="306"/>
                  </a:lnTo>
                  <a:lnTo>
                    <a:pt x="196" y="306"/>
                  </a:lnTo>
                  <a:lnTo>
                    <a:pt x="282" y="110"/>
                  </a:lnTo>
                  <a:close/>
                  <a:moveTo>
                    <a:pt x="222" y="0"/>
                  </a:moveTo>
                  <a:lnTo>
                    <a:pt x="0" y="501"/>
                  </a:lnTo>
                  <a:lnTo>
                    <a:pt x="121" y="501"/>
                  </a:lnTo>
                  <a:lnTo>
                    <a:pt x="161" y="391"/>
                  </a:lnTo>
                  <a:lnTo>
                    <a:pt x="392" y="391"/>
                  </a:lnTo>
                  <a:lnTo>
                    <a:pt x="442" y="501"/>
                  </a:lnTo>
                  <a:lnTo>
                    <a:pt x="561" y="501"/>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6"/>
            <p:cNvSpPr/>
            <p:nvPr/>
          </p:nvSpPr>
          <p:spPr>
            <a:xfrm>
              <a:off x="8133204" y="1809119"/>
              <a:ext cx="289596" cy="366839"/>
            </a:xfrm>
            <a:custGeom>
              <a:avLst/>
              <a:gdLst/>
              <a:ahLst/>
              <a:cxnLst/>
              <a:rect l="l" t="t" r="r" b="b"/>
              <a:pathLst>
                <a:path w="3363" h="4260" extrusionOk="0">
                  <a:moveTo>
                    <a:pt x="3319" y="41"/>
                  </a:moveTo>
                  <a:lnTo>
                    <a:pt x="3319" y="4217"/>
                  </a:lnTo>
                  <a:lnTo>
                    <a:pt x="34" y="4217"/>
                  </a:lnTo>
                  <a:lnTo>
                    <a:pt x="34" y="41"/>
                  </a:lnTo>
                  <a:close/>
                  <a:moveTo>
                    <a:pt x="1" y="0"/>
                  </a:moveTo>
                  <a:lnTo>
                    <a:pt x="1" y="4260"/>
                  </a:lnTo>
                  <a:lnTo>
                    <a:pt x="3362" y="4260"/>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6"/>
            <p:cNvSpPr/>
            <p:nvPr/>
          </p:nvSpPr>
          <p:spPr>
            <a:xfrm>
              <a:off x="8193912" y="1992448"/>
              <a:ext cx="15328" cy="84218"/>
            </a:xfrm>
            <a:custGeom>
              <a:avLst/>
              <a:gdLst/>
              <a:ahLst/>
              <a:cxnLst/>
              <a:rect l="l" t="t" r="r" b="b"/>
              <a:pathLst>
                <a:path w="178" h="978" extrusionOk="0">
                  <a:moveTo>
                    <a:pt x="1" y="0"/>
                  </a:moveTo>
                  <a:lnTo>
                    <a:pt x="1" y="978"/>
                  </a:lnTo>
                  <a:lnTo>
                    <a:pt x="178" y="978"/>
                  </a:lnTo>
                  <a:lnTo>
                    <a:pt x="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6"/>
            <p:cNvSpPr/>
            <p:nvPr/>
          </p:nvSpPr>
          <p:spPr>
            <a:xfrm>
              <a:off x="8215009" y="2029045"/>
              <a:ext cx="15500" cy="47620"/>
            </a:xfrm>
            <a:custGeom>
              <a:avLst/>
              <a:gdLst/>
              <a:ahLst/>
              <a:cxnLst/>
              <a:rect l="l" t="t" r="r" b="b"/>
              <a:pathLst>
                <a:path w="180" h="553" extrusionOk="0">
                  <a:moveTo>
                    <a:pt x="0" y="1"/>
                  </a:moveTo>
                  <a:lnTo>
                    <a:pt x="0" y="553"/>
                  </a:lnTo>
                  <a:lnTo>
                    <a:pt x="179" y="553"/>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6"/>
            <p:cNvSpPr/>
            <p:nvPr/>
          </p:nvSpPr>
          <p:spPr>
            <a:xfrm>
              <a:off x="8239206" y="2014320"/>
              <a:ext cx="15328" cy="62345"/>
            </a:xfrm>
            <a:custGeom>
              <a:avLst/>
              <a:gdLst/>
              <a:ahLst/>
              <a:cxnLst/>
              <a:rect l="l" t="t" r="r" b="b"/>
              <a:pathLst>
                <a:path w="178" h="724" extrusionOk="0">
                  <a:moveTo>
                    <a:pt x="0" y="1"/>
                  </a:moveTo>
                  <a:lnTo>
                    <a:pt x="0" y="724"/>
                  </a:lnTo>
                  <a:lnTo>
                    <a:pt x="178" y="724"/>
                  </a:lnTo>
                  <a:lnTo>
                    <a:pt x="1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6"/>
          <p:cNvGrpSpPr/>
          <p:nvPr/>
        </p:nvGrpSpPr>
        <p:grpSpPr>
          <a:xfrm>
            <a:off x="7733504" y="4387460"/>
            <a:ext cx="853559" cy="283602"/>
            <a:chOff x="2990941" y="3799255"/>
            <a:chExt cx="577510" cy="191882"/>
          </a:xfrm>
        </p:grpSpPr>
        <p:sp>
          <p:nvSpPr>
            <p:cNvPr id="1459" name="Google Shape;1459;p56"/>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6"/>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56"/>
          <p:cNvSpPr/>
          <p:nvPr/>
        </p:nvSpPr>
        <p:spPr>
          <a:xfrm rot="-4487915">
            <a:off x="7730823" y="374213"/>
            <a:ext cx="297213" cy="331573"/>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rot="-242831">
            <a:off x="1317351" y="4223521"/>
            <a:ext cx="292755" cy="326612"/>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3" name="Google Shape;1463;p56"/>
          <p:cNvGrpSpPr/>
          <p:nvPr/>
        </p:nvGrpSpPr>
        <p:grpSpPr>
          <a:xfrm>
            <a:off x="7918850" y="3422630"/>
            <a:ext cx="464512" cy="917083"/>
            <a:chOff x="6428903" y="1212999"/>
            <a:chExt cx="376336" cy="742998"/>
          </a:xfrm>
        </p:grpSpPr>
        <p:sp>
          <p:nvSpPr>
            <p:cNvPr id="1464" name="Google Shape;1464;p56"/>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6"/>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6"/>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6"/>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6"/>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56"/>
          <p:cNvGrpSpPr/>
          <p:nvPr/>
        </p:nvGrpSpPr>
        <p:grpSpPr>
          <a:xfrm>
            <a:off x="8352932" y="3442471"/>
            <a:ext cx="576217" cy="897239"/>
            <a:chOff x="5072451" y="1229074"/>
            <a:chExt cx="466837" cy="726922"/>
          </a:xfrm>
        </p:grpSpPr>
        <p:sp>
          <p:nvSpPr>
            <p:cNvPr id="1470" name="Google Shape;1470;p56"/>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6"/>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6"/>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6"/>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6"/>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6"/>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6"/>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57"/>
          <p:cNvSpPr/>
          <p:nvPr/>
        </p:nvSpPr>
        <p:spPr>
          <a:xfrm rot="-2700000">
            <a:off x="7824547" y="4031520"/>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817638" y="1339176"/>
            <a:ext cx="3002088" cy="2628712"/>
          </a:xfrm>
          <a:custGeom>
            <a:avLst/>
            <a:gdLst/>
            <a:ahLst/>
            <a:cxnLst/>
            <a:rect l="l" t="t" r="r" b="b"/>
            <a:pathLst>
              <a:path w="15727" h="13771" extrusionOk="0">
                <a:moveTo>
                  <a:pt x="7861" y="1692"/>
                </a:moveTo>
                <a:cubicBezTo>
                  <a:pt x="8677" y="1692"/>
                  <a:pt x="9505" y="1886"/>
                  <a:pt x="10277" y="2294"/>
                </a:cubicBezTo>
                <a:cubicBezTo>
                  <a:pt x="12816" y="3626"/>
                  <a:pt x="13791" y="6767"/>
                  <a:pt x="12459" y="9305"/>
                </a:cubicBezTo>
                <a:cubicBezTo>
                  <a:pt x="11527" y="11069"/>
                  <a:pt x="9724" y="12079"/>
                  <a:pt x="7858" y="12079"/>
                </a:cubicBezTo>
                <a:cubicBezTo>
                  <a:pt x="7041" y="12079"/>
                  <a:pt x="6212" y="11886"/>
                  <a:pt x="5439" y="11477"/>
                </a:cubicBezTo>
                <a:cubicBezTo>
                  <a:pt x="2903" y="10145"/>
                  <a:pt x="1925" y="7003"/>
                  <a:pt x="3268" y="4467"/>
                </a:cubicBezTo>
                <a:cubicBezTo>
                  <a:pt x="4194" y="2702"/>
                  <a:pt x="5996" y="1692"/>
                  <a:pt x="7861" y="1692"/>
                </a:cubicBezTo>
                <a:close/>
                <a:moveTo>
                  <a:pt x="7872" y="0"/>
                </a:moveTo>
                <a:cubicBezTo>
                  <a:pt x="5397" y="0"/>
                  <a:pt x="3002" y="1336"/>
                  <a:pt x="1772" y="3677"/>
                </a:cubicBezTo>
                <a:cubicBezTo>
                  <a:pt x="0" y="7046"/>
                  <a:pt x="1290" y="11206"/>
                  <a:pt x="4659" y="12980"/>
                </a:cubicBezTo>
                <a:cubicBezTo>
                  <a:pt x="5680" y="13516"/>
                  <a:pt x="6774" y="13770"/>
                  <a:pt x="7853" y="13770"/>
                </a:cubicBezTo>
                <a:cubicBezTo>
                  <a:pt x="10327" y="13770"/>
                  <a:pt x="12719" y="12434"/>
                  <a:pt x="13954" y="10094"/>
                </a:cubicBezTo>
                <a:cubicBezTo>
                  <a:pt x="15727" y="6724"/>
                  <a:pt x="14429" y="2565"/>
                  <a:pt x="11068" y="790"/>
                </a:cubicBezTo>
                <a:cubicBezTo>
                  <a:pt x="10047" y="255"/>
                  <a:pt x="8952" y="0"/>
                  <a:pt x="7872"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txBox="1">
            <a:spLocks noGrp="1"/>
          </p:cNvSpPr>
          <p:nvPr>
            <p:ph type="title"/>
          </p:nvPr>
        </p:nvSpPr>
        <p:spPr>
          <a:xfrm>
            <a:off x="4988775" y="2936700"/>
            <a:ext cx="3435300" cy="561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To sum up</a:t>
            </a:r>
            <a:endParaRPr/>
          </a:p>
        </p:txBody>
      </p:sp>
      <p:sp>
        <p:nvSpPr>
          <p:cNvPr id="1484" name="Google Shape;1484;p57"/>
          <p:cNvSpPr txBox="1">
            <a:spLocks noGrp="1"/>
          </p:cNvSpPr>
          <p:nvPr>
            <p:ph type="body" idx="1"/>
          </p:nvPr>
        </p:nvSpPr>
        <p:spPr>
          <a:xfrm>
            <a:off x="4397275" y="3326012"/>
            <a:ext cx="4026600" cy="37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sp>
        <p:nvSpPr>
          <p:cNvPr id="1485" name="Google Shape;1485;p57"/>
          <p:cNvSpPr txBox="1">
            <a:spLocks noGrp="1"/>
          </p:cNvSpPr>
          <p:nvPr>
            <p:ph type="title" idx="2"/>
          </p:nvPr>
        </p:nvSpPr>
        <p:spPr>
          <a:xfrm>
            <a:off x="7001150" y="2000306"/>
            <a:ext cx="1422900" cy="71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grpSp>
        <p:nvGrpSpPr>
          <p:cNvPr id="1486" name="Google Shape;1486;p57"/>
          <p:cNvGrpSpPr/>
          <p:nvPr/>
        </p:nvGrpSpPr>
        <p:grpSpPr>
          <a:xfrm>
            <a:off x="2360917" y="1854098"/>
            <a:ext cx="1496403" cy="885608"/>
            <a:chOff x="4798851" y="2465009"/>
            <a:chExt cx="1469511" cy="869693"/>
          </a:xfrm>
        </p:grpSpPr>
        <p:sp>
          <p:nvSpPr>
            <p:cNvPr id="1487" name="Google Shape;1487;p57"/>
            <p:cNvSpPr/>
            <p:nvPr/>
          </p:nvSpPr>
          <p:spPr>
            <a:xfrm>
              <a:off x="4798851" y="3268867"/>
              <a:ext cx="1469511" cy="65835"/>
            </a:xfrm>
            <a:custGeom>
              <a:avLst/>
              <a:gdLst/>
              <a:ahLst/>
              <a:cxnLst/>
              <a:rect l="l" t="t" r="r" b="b"/>
              <a:pathLst>
                <a:path w="15357" h="688" extrusionOk="0">
                  <a:moveTo>
                    <a:pt x="349" y="1"/>
                  </a:moveTo>
                  <a:cubicBezTo>
                    <a:pt x="154" y="1"/>
                    <a:pt x="1" y="153"/>
                    <a:pt x="1" y="347"/>
                  </a:cubicBezTo>
                  <a:cubicBezTo>
                    <a:pt x="1" y="534"/>
                    <a:pt x="154" y="687"/>
                    <a:pt x="349" y="687"/>
                  </a:cubicBezTo>
                  <a:lnTo>
                    <a:pt x="15017" y="687"/>
                  </a:lnTo>
                  <a:cubicBezTo>
                    <a:pt x="15204" y="687"/>
                    <a:pt x="15357" y="534"/>
                    <a:pt x="15357" y="347"/>
                  </a:cubicBezTo>
                  <a:cubicBezTo>
                    <a:pt x="15357" y="153"/>
                    <a:pt x="15204" y="1"/>
                    <a:pt x="15017"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57"/>
            <p:cNvGrpSpPr/>
            <p:nvPr/>
          </p:nvGrpSpPr>
          <p:grpSpPr>
            <a:xfrm>
              <a:off x="4874072" y="2465009"/>
              <a:ext cx="1318966" cy="807495"/>
              <a:chOff x="4469780" y="1450899"/>
              <a:chExt cx="1186975" cy="726687"/>
            </a:xfrm>
          </p:grpSpPr>
          <p:sp>
            <p:nvSpPr>
              <p:cNvPr id="1489" name="Google Shape;1489;p57"/>
              <p:cNvSpPr/>
              <p:nvPr/>
            </p:nvSpPr>
            <p:spPr>
              <a:xfrm>
                <a:off x="4472622" y="1450899"/>
                <a:ext cx="1184133" cy="660052"/>
              </a:xfrm>
              <a:custGeom>
                <a:avLst/>
                <a:gdLst/>
                <a:ahLst/>
                <a:cxnLst/>
                <a:rect l="l" t="t" r="r" b="b"/>
                <a:pathLst>
                  <a:path w="13751" h="7665" extrusionOk="0">
                    <a:moveTo>
                      <a:pt x="383" y="1"/>
                    </a:moveTo>
                    <a:cubicBezTo>
                      <a:pt x="171" y="1"/>
                      <a:pt x="0" y="178"/>
                      <a:pt x="0" y="392"/>
                    </a:cubicBezTo>
                    <a:lnTo>
                      <a:pt x="0" y="7283"/>
                    </a:lnTo>
                    <a:cubicBezTo>
                      <a:pt x="0" y="7495"/>
                      <a:pt x="171" y="7664"/>
                      <a:pt x="383" y="7664"/>
                    </a:cubicBezTo>
                    <a:lnTo>
                      <a:pt x="13370" y="7664"/>
                    </a:lnTo>
                    <a:cubicBezTo>
                      <a:pt x="13488" y="7664"/>
                      <a:pt x="13590" y="7613"/>
                      <a:pt x="13657" y="7538"/>
                    </a:cubicBezTo>
                    <a:cubicBezTo>
                      <a:pt x="13718" y="7471"/>
                      <a:pt x="13751" y="7377"/>
                      <a:pt x="13751" y="7283"/>
                    </a:cubicBezTo>
                    <a:lnTo>
                      <a:pt x="13751" y="392"/>
                    </a:lnTo>
                    <a:cubicBezTo>
                      <a:pt x="13751" y="178"/>
                      <a:pt x="13582" y="1"/>
                      <a:pt x="13370" y="1"/>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4469780" y="1450899"/>
                <a:ext cx="1186975" cy="538806"/>
              </a:xfrm>
              <a:custGeom>
                <a:avLst/>
                <a:gdLst/>
                <a:ahLst/>
                <a:cxnLst/>
                <a:rect l="l" t="t" r="r" b="b"/>
                <a:pathLst>
                  <a:path w="13784" h="6257" extrusionOk="0">
                    <a:moveTo>
                      <a:pt x="382" y="1"/>
                    </a:moveTo>
                    <a:cubicBezTo>
                      <a:pt x="170" y="1"/>
                      <a:pt x="1" y="178"/>
                      <a:pt x="1" y="392"/>
                    </a:cubicBezTo>
                    <a:lnTo>
                      <a:pt x="1" y="6257"/>
                    </a:lnTo>
                    <a:lnTo>
                      <a:pt x="13784" y="6257"/>
                    </a:lnTo>
                    <a:lnTo>
                      <a:pt x="13784" y="392"/>
                    </a:lnTo>
                    <a:cubicBezTo>
                      <a:pt x="13784" y="178"/>
                      <a:pt x="13615" y="1"/>
                      <a:pt x="13403"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4489414" y="1467002"/>
                <a:ext cx="1144780" cy="506600"/>
              </a:xfrm>
              <a:custGeom>
                <a:avLst/>
                <a:gdLst/>
                <a:ahLst/>
                <a:cxnLst/>
                <a:rect l="l" t="t" r="r" b="b"/>
                <a:pathLst>
                  <a:path w="13294" h="5883" extrusionOk="0">
                    <a:moveTo>
                      <a:pt x="374" y="1"/>
                    </a:moveTo>
                    <a:cubicBezTo>
                      <a:pt x="170" y="1"/>
                      <a:pt x="1" y="162"/>
                      <a:pt x="1" y="366"/>
                    </a:cubicBezTo>
                    <a:lnTo>
                      <a:pt x="1" y="5882"/>
                    </a:lnTo>
                    <a:lnTo>
                      <a:pt x="13293" y="5882"/>
                    </a:lnTo>
                    <a:lnTo>
                      <a:pt x="13293" y="366"/>
                    </a:lnTo>
                    <a:cubicBezTo>
                      <a:pt x="13293" y="162"/>
                      <a:pt x="13132" y="1"/>
                      <a:pt x="12920" y="1"/>
                    </a:cubicBez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5379022" y="1730844"/>
                <a:ext cx="209167" cy="187984"/>
              </a:xfrm>
              <a:custGeom>
                <a:avLst/>
                <a:gdLst/>
                <a:ahLst/>
                <a:cxnLst/>
                <a:rect l="l" t="t" r="r" b="b"/>
                <a:pathLst>
                  <a:path w="2429" h="2183" extrusionOk="0">
                    <a:moveTo>
                      <a:pt x="196" y="1"/>
                    </a:moveTo>
                    <a:cubicBezTo>
                      <a:pt x="86" y="1"/>
                      <a:pt x="0" y="94"/>
                      <a:pt x="0" y="204"/>
                    </a:cubicBezTo>
                    <a:lnTo>
                      <a:pt x="0" y="1987"/>
                    </a:lnTo>
                    <a:cubicBezTo>
                      <a:pt x="0" y="2097"/>
                      <a:pt x="86" y="2183"/>
                      <a:pt x="196" y="2183"/>
                    </a:cubicBezTo>
                    <a:lnTo>
                      <a:pt x="2225" y="2183"/>
                    </a:lnTo>
                    <a:cubicBezTo>
                      <a:pt x="2335" y="2183"/>
                      <a:pt x="2428" y="2097"/>
                      <a:pt x="2428" y="1987"/>
                    </a:cubicBezTo>
                    <a:lnTo>
                      <a:pt x="2428" y="204"/>
                    </a:lnTo>
                    <a:cubicBezTo>
                      <a:pt x="2428" y="94"/>
                      <a:pt x="2335" y="1"/>
                      <a:pt x="2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5384791" y="1736700"/>
                <a:ext cx="196681" cy="176186"/>
              </a:xfrm>
              <a:custGeom>
                <a:avLst/>
                <a:gdLst/>
                <a:ahLst/>
                <a:cxnLst/>
                <a:rect l="l" t="t" r="r" b="b"/>
                <a:pathLst>
                  <a:path w="2284" h="2046" extrusionOk="0">
                    <a:moveTo>
                      <a:pt x="129" y="0"/>
                    </a:moveTo>
                    <a:cubicBezTo>
                      <a:pt x="59" y="0"/>
                      <a:pt x="0" y="59"/>
                      <a:pt x="0" y="128"/>
                    </a:cubicBezTo>
                    <a:lnTo>
                      <a:pt x="0" y="1927"/>
                    </a:lnTo>
                    <a:cubicBezTo>
                      <a:pt x="0" y="1994"/>
                      <a:pt x="59" y="2045"/>
                      <a:pt x="129" y="2045"/>
                    </a:cubicBezTo>
                    <a:lnTo>
                      <a:pt x="2158" y="2045"/>
                    </a:lnTo>
                    <a:cubicBezTo>
                      <a:pt x="2225" y="2045"/>
                      <a:pt x="2284" y="1994"/>
                      <a:pt x="2284" y="1927"/>
                    </a:cubicBezTo>
                    <a:lnTo>
                      <a:pt x="2284" y="128"/>
                    </a:lnTo>
                    <a:cubicBezTo>
                      <a:pt x="2284" y="59"/>
                      <a:pt x="2225" y="0"/>
                      <a:pt x="2158" y="0"/>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7"/>
              <p:cNvSpPr/>
              <p:nvPr/>
            </p:nvSpPr>
            <p:spPr>
              <a:xfrm>
                <a:off x="5379022" y="1521768"/>
                <a:ext cx="209167" cy="187984"/>
              </a:xfrm>
              <a:custGeom>
                <a:avLst/>
                <a:gdLst/>
                <a:ahLst/>
                <a:cxnLst/>
                <a:rect l="l" t="t" r="r" b="b"/>
                <a:pathLst>
                  <a:path w="2429" h="2183" extrusionOk="0">
                    <a:moveTo>
                      <a:pt x="126" y="1"/>
                    </a:moveTo>
                    <a:cubicBezTo>
                      <a:pt x="51" y="1"/>
                      <a:pt x="0" y="60"/>
                      <a:pt x="0" y="129"/>
                    </a:cubicBezTo>
                    <a:lnTo>
                      <a:pt x="0" y="2046"/>
                    </a:lnTo>
                    <a:cubicBezTo>
                      <a:pt x="0" y="2123"/>
                      <a:pt x="51" y="2182"/>
                      <a:pt x="126" y="2182"/>
                    </a:cubicBezTo>
                    <a:lnTo>
                      <a:pt x="2292" y="2182"/>
                    </a:lnTo>
                    <a:cubicBezTo>
                      <a:pt x="2367" y="2182"/>
                      <a:pt x="2428" y="2123"/>
                      <a:pt x="2428" y="2046"/>
                    </a:cubicBezTo>
                    <a:lnTo>
                      <a:pt x="2428" y="129"/>
                    </a:lnTo>
                    <a:cubicBezTo>
                      <a:pt x="2428" y="60"/>
                      <a:pt x="2367" y="1"/>
                      <a:pt x="22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p:cNvSpPr/>
              <p:nvPr/>
            </p:nvSpPr>
            <p:spPr>
              <a:xfrm>
                <a:off x="5384791" y="1527537"/>
                <a:ext cx="196681" cy="176445"/>
              </a:xfrm>
              <a:custGeom>
                <a:avLst/>
                <a:gdLst/>
                <a:ahLst/>
                <a:cxnLst/>
                <a:rect l="l" t="t" r="r" b="b"/>
                <a:pathLst>
                  <a:path w="2284" h="2049" extrusionOk="0">
                    <a:moveTo>
                      <a:pt x="129" y="1"/>
                    </a:moveTo>
                    <a:cubicBezTo>
                      <a:pt x="59" y="1"/>
                      <a:pt x="0" y="52"/>
                      <a:pt x="0" y="121"/>
                    </a:cubicBezTo>
                    <a:lnTo>
                      <a:pt x="0" y="1920"/>
                    </a:lnTo>
                    <a:cubicBezTo>
                      <a:pt x="0" y="1987"/>
                      <a:pt x="59" y="2048"/>
                      <a:pt x="129" y="2048"/>
                    </a:cubicBezTo>
                    <a:lnTo>
                      <a:pt x="2158" y="2048"/>
                    </a:lnTo>
                    <a:cubicBezTo>
                      <a:pt x="2225" y="2048"/>
                      <a:pt x="2284" y="1987"/>
                      <a:pt x="2284" y="1920"/>
                    </a:cubicBezTo>
                    <a:lnTo>
                      <a:pt x="2284" y="121"/>
                    </a:lnTo>
                    <a:cubicBezTo>
                      <a:pt x="2284" y="52"/>
                      <a:pt x="2225" y="1"/>
                      <a:pt x="215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p:cNvSpPr/>
              <p:nvPr/>
            </p:nvSpPr>
            <p:spPr>
              <a:xfrm>
                <a:off x="4967499" y="2076578"/>
                <a:ext cx="194442" cy="78190"/>
              </a:xfrm>
              <a:custGeom>
                <a:avLst/>
                <a:gdLst/>
                <a:ahLst/>
                <a:cxnLst/>
                <a:rect l="l" t="t" r="r" b="b"/>
                <a:pathLst>
                  <a:path w="2258" h="908" extrusionOk="0">
                    <a:moveTo>
                      <a:pt x="153" y="1"/>
                    </a:moveTo>
                    <a:cubicBezTo>
                      <a:pt x="67" y="1"/>
                      <a:pt x="0" y="68"/>
                      <a:pt x="0" y="154"/>
                    </a:cubicBezTo>
                    <a:lnTo>
                      <a:pt x="0" y="765"/>
                    </a:lnTo>
                    <a:cubicBezTo>
                      <a:pt x="0" y="840"/>
                      <a:pt x="67" y="907"/>
                      <a:pt x="153" y="907"/>
                    </a:cubicBezTo>
                    <a:lnTo>
                      <a:pt x="2115" y="907"/>
                    </a:lnTo>
                    <a:cubicBezTo>
                      <a:pt x="2198" y="907"/>
                      <a:pt x="2257" y="840"/>
                      <a:pt x="2257" y="765"/>
                    </a:cubicBezTo>
                    <a:lnTo>
                      <a:pt x="2257" y="154"/>
                    </a:lnTo>
                    <a:cubicBezTo>
                      <a:pt x="2257" y="68"/>
                      <a:pt x="2198" y="1"/>
                      <a:pt x="2115" y="1"/>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7"/>
              <p:cNvSpPr/>
              <p:nvPr/>
            </p:nvSpPr>
            <p:spPr>
              <a:xfrm>
                <a:off x="4541338" y="1615284"/>
                <a:ext cx="65876" cy="276335"/>
              </a:xfrm>
              <a:custGeom>
                <a:avLst/>
                <a:gdLst/>
                <a:ahLst/>
                <a:cxnLst/>
                <a:rect l="l" t="t" r="r" b="b"/>
                <a:pathLst>
                  <a:path w="765" h="3209" extrusionOk="0">
                    <a:moveTo>
                      <a:pt x="1" y="0"/>
                    </a:moveTo>
                    <a:lnTo>
                      <a:pt x="1" y="3209"/>
                    </a:lnTo>
                    <a:lnTo>
                      <a:pt x="765" y="3209"/>
                    </a:lnTo>
                    <a:lnTo>
                      <a:pt x="765" y="0"/>
                    </a:ln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7"/>
              <p:cNvSpPr/>
              <p:nvPr/>
            </p:nvSpPr>
            <p:spPr>
              <a:xfrm>
                <a:off x="4744473" y="1537182"/>
                <a:ext cx="65876" cy="354439"/>
              </a:xfrm>
              <a:custGeom>
                <a:avLst/>
                <a:gdLst/>
                <a:ahLst/>
                <a:cxnLst/>
                <a:rect l="l" t="t" r="r" b="b"/>
                <a:pathLst>
                  <a:path w="765" h="4116" extrusionOk="0">
                    <a:moveTo>
                      <a:pt x="1" y="1"/>
                    </a:moveTo>
                    <a:lnTo>
                      <a:pt x="1" y="4116"/>
                    </a:lnTo>
                    <a:lnTo>
                      <a:pt x="765" y="4116"/>
                    </a:lnTo>
                    <a:lnTo>
                      <a:pt x="765" y="1"/>
                    </a:ln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p:cNvSpPr/>
              <p:nvPr/>
            </p:nvSpPr>
            <p:spPr>
              <a:xfrm>
                <a:off x="4642260" y="1719822"/>
                <a:ext cx="65876" cy="171794"/>
              </a:xfrm>
              <a:custGeom>
                <a:avLst/>
                <a:gdLst/>
                <a:ahLst/>
                <a:cxnLst/>
                <a:rect l="l" t="t" r="r" b="b"/>
                <a:pathLst>
                  <a:path w="765" h="1995" extrusionOk="0">
                    <a:moveTo>
                      <a:pt x="0" y="0"/>
                    </a:moveTo>
                    <a:lnTo>
                      <a:pt x="0" y="1995"/>
                    </a:lnTo>
                    <a:lnTo>
                      <a:pt x="764" y="1995"/>
                    </a:lnTo>
                    <a:lnTo>
                      <a:pt x="764" y="0"/>
                    </a:ln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7"/>
              <p:cNvSpPr/>
              <p:nvPr/>
            </p:nvSpPr>
            <p:spPr>
              <a:xfrm>
                <a:off x="4951311" y="1594962"/>
                <a:ext cx="65876" cy="296658"/>
              </a:xfrm>
              <a:custGeom>
                <a:avLst/>
                <a:gdLst/>
                <a:ahLst/>
                <a:cxnLst/>
                <a:rect l="l" t="t" r="r" b="b"/>
                <a:pathLst>
                  <a:path w="765" h="3445" extrusionOk="0">
                    <a:moveTo>
                      <a:pt x="1" y="0"/>
                    </a:moveTo>
                    <a:lnTo>
                      <a:pt x="1" y="3445"/>
                    </a:lnTo>
                    <a:lnTo>
                      <a:pt x="765" y="3445"/>
                    </a:lnTo>
                    <a:lnTo>
                      <a:pt x="765" y="0"/>
                    </a:ln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7"/>
              <p:cNvSpPr/>
              <p:nvPr/>
            </p:nvSpPr>
            <p:spPr>
              <a:xfrm>
                <a:off x="5052146" y="1811874"/>
                <a:ext cx="65876" cy="79740"/>
              </a:xfrm>
              <a:custGeom>
                <a:avLst/>
                <a:gdLst/>
                <a:ahLst/>
                <a:cxnLst/>
                <a:rect l="l" t="t" r="r" b="b"/>
                <a:pathLst>
                  <a:path w="765" h="926" extrusionOk="0">
                    <a:moveTo>
                      <a:pt x="1" y="1"/>
                    </a:moveTo>
                    <a:lnTo>
                      <a:pt x="1" y="926"/>
                    </a:lnTo>
                    <a:lnTo>
                      <a:pt x="765" y="926"/>
                    </a:lnTo>
                    <a:lnTo>
                      <a:pt x="765" y="1"/>
                    </a:ln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p:cNvSpPr/>
              <p:nvPr/>
            </p:nvSpPr>
            <p:spPr>
              <a:xfrm>
                <a:off x="4845395" y="1653345"/>
                <a:ext cx="65876" cy="238273"/>
              </a:xfrm>
              <a:custGeom>
                <a:avLst/>
                <a:gdLst/>
                <a:ahLst/>
                <a:cxnLst/>
                <a:rect l="l" t="t" r="r" b="b"/>
                <a:pathLst>
                  <a:path w="765" h="2767" extrusionOk="0">
                    <a:moveTo>
                      <a:pt x="0" y="0"/>
                    </a:moveTo>
                    <a:lnTo>
                      <a:pt x="0" y="2767"/>
                    </a:lnTo>
                    <a:lnTo>
                      <a:pt x="764" y="2767"/>
                    </a:lnTo>
                    <a:lnTo>
                      <a:pt x="764" y="0"/>
                    </a:ln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7"/>
              <p:cNvSpPr/>
              <p:nvPr/>
            </p:nvSpPr>
            <p:spPr>
              <a:xfrm>
                <a:off x="4541338" y="1909093"/>
                <a:ext cx="65876" cy="27987"/>
              </a:xfrm>
              <a:custGeom>
                <a:avLst/>
                <a:gdLst/>
                <a:ahLst/>
                <a:cxnLst/>
                <a:rect l="l" t="t" r="r" b="b"/>
                <a:pathLst>
                  <a:path w="765" h="325" extrusionOk="0">
                    <a:moveTo>
                      <a:pt x="1" y="0"/>
                    </a:moveTo>
                    <a:lnTo>
                      <a:pt x="1" y="324"/>
                    </a:lnTo>
                    <a:lnTo>
                      <a:pt x="765" y="324"/>
                    </a:lnTo>
                    <a:lnTo>
                      <a:pt x="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7"/>
              <p:cNvSpPr/>
              <p:nvPr/>
            </p:nvSpPr>
            <p:spPr>
              <a:xfrm>
                <a:off x="4744473" y="1909093"/>
                <a:ext cx="65876" cy="27987"/>
              </a:xfrm>
              <a:custGeom>
                <a:avLst/>
                <a:gdLst/>
                <a:ahLst/>
                <a:cxnLst/>
                <a:rect l="l" t="t" r="r" b="b"/>
                <a:pathLst>
                  <a:path w="765" h="325" extrusionOk="0">
                    <a:moveTo>
                      <a:pt x="1" y="0"/>
                    </a:moveTo>
                    <a:lnTo>
                      <a:pt x="1" y="324"/>
                    </a:lnTo>
                    <a:lnTo>
                      <a:pt x="765" y="324"/>
                    </a:lnTo>
                    <a:lnTo>
                      <a:pt x="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7"/>
              <p:cNvSpPr/>
              <p:nvPr/>
            </p:nvSpPr>
            <p:spPr>
              <a:xfrm>
                <a:off x="4642260" y="1909093"/>
                <a:ext cx="65876" cy="27987"/>
              </a:xfrm>
              <a:custGeom>
                <a:avLst/>
                <a:gdLst/>
                <a:ahLst/>
                <a:cxnLst/>
                <a:rect l="l" t="t" r="r" b="b"/>
                <a:pathLst>
                  <a:path w="765" h="325" extrusionOk="0">
                    <a:moveTo>
                      <a:pt x="0" y="0"/>
                    </a:moveTo>
                    <a:lnTo>
                      <a:pt x="0" y="324"/>
                    </a:lnTo>
                    <a:lnTo>
                      <a:pt x="764" y="324"/>
                    </a:lnTo>
                    <a:lnTo>
                      <a:pt x="7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7"/>
              <p:cNvSpPr/>
              <p:nvPr/>
            </p:nvSpPr>
            <p:spPr>
              <a:xfrm>
                <a:off x="4951311" y="1909093"/>
                <a:ext cx="65876" cy="27987"/>
              </a:xfrm>
              <a:custGeom>
                <a:avLst/>
                <a:gdLst/>
                <a:ahLst/>
                <a:cxnLst/>
                <a:rect l="l" t="t" r="r" b="b"/>
                <a:pathLst>
                  <a:path w="765" h="325" extrusionOk="0">
                    <a:moveTo>
                      <a:pt x="1" y="0"/>
                    </a:moveTo>
                    <a:lnTo>
                      <a:pt x="1" y="324"/>
                    </a:lnTo>
                    <a:lnTo>
                      <a:pt x="765" y="324"/>
                    </a:lnTo>
                    <a:lnTo>
                      <a:pt x="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7"/>
              <p:cNvSpPr/>
              <p:nvPr/>
            </p:nvSpPr>
            <p:spPr>
              <a:xfrm>
                <a:off x="5052146" y="1909093"/>
                <a:ext cx="65876" cy="27987"/>
              </a:xfrm>
              <a:custGeom>
                <a:avLst/>
                <a:gdLst/>
                <a:ahLst/>
                <a:cxnLst/>
                <a:rect l="l" t="t" r="r" b="b"/>
                <a:pathLst>
                  <a:path w="765" h="325" extrusionOk="0">
                    <a:moveTo>
                      <a:pt x="1" y="0"/>
                    </a:moveTo>
                    <a:lnTo>
                      <a:pt x="1" y="324"/>
                    </a:lnTo>
                    <a:lnTo>
                      <a:pt x="765" y="324"/>
                    </a:lnTo>
                    <a:lnTo>
                      <a:pt x="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7"/>
              <p:cNvSpPr/>
              <p:nvPr/>
            </p:nvSpPr>
            <p:spPr>
              <a:xfrm>
                <a:off x="4845395" y="1909093"/>
                <a:ext cx="65876" cy="27987"/>
              </a:xfrm>
              <a:custGeom>
                <a:avLst/>
                <a:gdLst/>
                <a:ahLst/>
                <a:cxnLst/>
                <a:rect l="l" t="t" r="r" b="b"/>
                <a:pathLst>
                  <a:path w="765" h="325" extrusionOk="0">
                    <a:moveTo>
                      <a:pt x="0" y="0"/>
                    </a:moveTo>
                    <a:lnTo>
                      <a:pt x="0" y="324"/>
                    </a:lnTo>
                    <a:lnTo>
                      <a:pt x="764" y="324"/>
                    </a:lnTo>
                    <a:lnTo>
                      <a:pt x="7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7"/>
              <p:cNvSpPr/>
              <p:nvPr/>
            </p:nvSpPr>
            <p:spPr>
              <a:xfrm>
                <a:off x="5471757" y="1572747"/>
                <a:ext cx="114092" cy="131227"/>
              </a:xfrm>
              <a:custGeom>
                <a:avLst/>
                <a:gdLst/>
                <a:ahLst/>
                <a:cxnLst/>
                <a:rect l="l" t="t" r="r" b="b"/>
                <a:pathLst>
                  <a:path w="1325" h="1580" extrusionOk="0">
                    <a:moveTo>
                      <a:pt x="679" y="1"/>
                    </a:moveTo>
                    <a:lnTo>
                      <a:pt x="612" y="127"/>
                    </a:lnTo>
                    <a:lnTo>
                      <a:pt x="486" y="357"/>
                    </a:lnTo>
                    <a:lnTo>
                      <a:pt x="52" y="604"/>
                    </a:lnTo>
                    <a:lnTo>
                      <a:pt x="44" y="807"/>
                    </a:lnTo>
                    <a:lnTo>
                      <a:pt x="1" y="1477"/>
                    </a:lnTo>
                    <a:cubicBezTo>
                      <a:pt x="1" y="1477"/>
                      <a:pt x="60" y="1512"/>
                      <a:pt x="145" y="1553"/>
                    </a:cubicBezTo>
                    <a:cubicBezTo>
                      <a:pt x="162" y="1563"/>
                      <a:pt x="170" y="1571"/>
                      <a:pt x="188" y="1579"/>
                    </a:cubicBezTo>
                    <a:lnTo>
                      <a:pt x="1156" y="1579"/>
                    </a:lnTo>
                    <a:cubicBezTo>
                      <a:pt x="1325" y="1035"/>
                      <a:pt x="968" y="408"/>
                      <a:pt x="781" y="137"/>
                    </a:cubicBezTo>
                    <a:cubicBezTo>
                      <a:pt x="722" y="51"/>
                      <a:pt x="679" y="1"/>
                      <a:pt x="679"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p:cNvSpPr/>
              <p:nvPr/>
            </p:nvSpPr>
            <p:spPr>
              <a:xfrm>
                <a:off x="5397275" y="1547000"/>
                <a:ext cx="141819" cy="156974"/>
              </a:xfrm>
              <a:custGeom>
                <a:avLst/>
                <a:gdLst/>
                <a:ahLst/>
                <a:cxnLst/>
                <a:rect l="l" t="t" r="r" b="b"/>
                <a:pathLst>
                  <a:path w="1647" h="1890" extrusionOk="0">
                    <a:moveTo>
                      <a:pt x="1008" y="0"/>
                    </a:moveTo>
                    <a:cubicBezTo>
                      <a:pt x="979" y="0"/>
                      <a:pt x="948" y="2"/>
                      <a:pt x="917" y="5"/>
                    </a:cubicBezTo>
                    <a:cubicBezTo>
                      <a:pt x="306" y="64"/>
                      <a:pt x="0" y="1431"/>
                      <a:pt x="0" y="1822"/>
                    </a:cubicBezTo>
                    <a:cubicBezTo>
                      <a:pt x="0" y="1847"/>
                      <a:pt x="8" y="1863"/>
                      <a:pt x="8" y="1889"/>
                    </a:cubicBezTo>
                    <a:lnTo>
                      <a:pt x="994" y="1889"/>
                    </a:lnTo>
                    <a:lnTo>
                      <a:pt x="1002" y="1881"/>
                    </a:lnTo>
                    <a:cubicBezTo>
                      <a:pt x="1002" y="1873"/>
                      <a:pt x="1010" y="1873"/>
                      <a:pt x="1010" y="1863"/>
                    </a:cubicBezTo>
                    <a:cubicBezTo>
                      <a:pt x="1112" y="1677"/>
                      <a:pt x="1010" y="1388"/>
                      <a:pt x="909" y="1117"/>
                    </a:cubicBezTo>
                    <a:cubicBezTo>
                      <a:pt x="815" y="863"/>
                      <a:pt x="721" y="632"/>
                      <a:pt x="815" y="549"/>
                    </a:cubicBezTo>
                    <a:cubicBezTo>
                      <a:pt x="928" y="456"/>
                      <a:pt x="1168" y="435"/>
                      <a:pt x="1363" y="435"/>
                    </a:cubicBezTo>
                    <a:cubicBezTo>
                      <a:pt x="1404" y="435"/>
                      <a:pt x="1442" y="435"/>
                      <a:pt x="1477" y="437"/>
                    </a:cubicBezTo>
                    <a:cubicBezTo>
                      <a:pt x="1571" y="437"/>
                      <a:pt x="1638" y="447"/>
                      <a:pt x="1646" y="447"/>
                    </a:cubicBezTo>
                    <a:cubicBezTo>
                      <a:pt x="1646" y="447"/>
                      <a:pt x="1503" y="0"/>
                      <a:pt x="1008"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7"/>
              <p:cNvSpPr/>
              <p:nvPr/>
            </p:nvSpPr>
            <p:spPr>
              <a:xfrm>
                <a:off x="5418450" y="1663212"/>
                <a:ext cx="137452" cy="40764"/>
              </a:xfrm>
              <a:custGeom>
                <a:avLst/>
                <a:gdLst/>
                <a:ahLst/>
                <a:cxnLst/>
                <a:rect l="l" t="t" r="r" b="b"/>
                <a:pathLst>
                  <a:path w="1596" h="494" extrusionOk="0">
                    <a:moveTo>
                      <a:pt x="799" y="0"/>
                    </a:moveTo>
                    <a:cubicBezTo>
                      <a:pt x="697" y="0"/>
                      <a:pt x="595" y="19"/>
                      <a:pt x="502" y="43"/>
                    </a:cubicBezTo>
                    <a:cubicBezTo>
                      <a:pt x="239" y="120"/>
                      <a:pt x="43" y="290"/>
                      <a:pt x="1" y="493"/>
                    </a:cubicBezTo>
                    <a:lnTo>
                      <a:pt x="1596" y="493"/>
                    </a:lnTo>
                    <a:cubicBezTo>
                      <a:pt x="1553" y="290"/>
                      <a:pt x="1367" y="120"/>
                      <a:pt x="1105" y="43"/>
                    </a:cubicBezTo>
                    <a:cubicBezTo>
                      <a:pt x="1011" y="19"/>
                      <a:pt x="909" y="0"/>
                      <a:pt x="799" y="0"/>
                    </a:cubicBez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5418450" y="1883799"/>
                <a:ext cx="137452" cy="29699"/>
              </a:xfrm>
              <a:custGeom>
                <a:avLst/>
                <a:gdLst/>
                <a:ahLst/>
                <a:cxnLst/>
                <a:rect l="l" t="t" r="r" b="b"/>
                <a:pathLst>
                  <a:path w="1596" h="486" extrusionOk="0">
                    <a:moveTo>
                      <a:pt x="799" y="1"/>
                    </a:moveTo>
                    <a:cubicBezTo>
                      <a:pt x="697" y="1"/>
                      <a:pt x="595" y="9"/>
                      <a:pt x="502" y="43"/>
                    </a:cubicBezTo>
                    <a:cubicBezTo>
                      <a:pt x="239" y="111"/>
                      <a:pt x="43" y="282"/>
                      <a:pt x="1" y="486"/>
                    </a:cubicBezTo>
                    <a:lnTo>
                      <a:pt x="1596" y="486"/>
                    </a:lnTo>
                    <a:cubicBezTo>
                      <a:pt x="1553" y="282"/>
                      <a:pt x="1367" y="119"/>
                      <a:pt x="1105" y="43"/>
                    </a:cubicBezTo>
                    <a:cubicBezTo>
                      <a:pt x="1011" y="9"/>
                      <a:pt x="909" y="1"/>
                      <a:pt x="799" y="1"/>
                    </a:cubicBez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p:cNvSpPr/>
              <p:nvPr/>
            </p:nvSpPr>
            <p:spPr>
              <a:xfrm>
                <a:off x="5135501" y="1499379"/>
                <a:ext cx="223720" cy="196423"/>
              </a:xfrm>
              <a:custGeom>
                <a:avLst/>
                <a:gdLst/>
                <a:ahLst/>
                <a:cxnLst/>
                <a:rect l="l" t="t" r="r" b="b"/>
                <a:pathLst>
                  <a:path w="2598" h="2281" extrusionOk="0">
                    <a:moveTo>
                      <a:pt x="1296" y="421"/>
                    </a:moveTo>
                    <a:cubicBezTo>
                      <a:pt x="1576" y="421"/>
                      <a:pt x="1838" y="585"/>
                      <a:pt x="1954" y="855"/>
                    </a:cubicBezTo>
                    <a:cubicBezTo>
                      <a:pt x="2115" y="1212"/>
                      <a:pt x="1954" y="1627"/>
                      <a:pt x="1606" y="1788"/>
                    </a:cubicBezTo>
                    <a:cubicBezTo>
                      <a:pt x="1598" y="1788"/>
                      <a:pt x="1590" y="1797"/>
                      <a:pt x="1590" y="1797"/>
                    </a:cubicBezTo>
                    <a:cubicBezTo>
                      <a:pt x="1496" y="1835"/>
                      <a:pt x="1399" y="1854"/>
                      <a:pt x="1304" y="1854"/>
                    </a:cubicBezTo>
                    <a:cubicBezTo>
                      <a:pt x="1025" y="1854"/>
                      <a:pt x="760" y="1695"/>
                      <a:pt x="646" y="1424"/>
                    </a:cubicBezTo>
                    <a:cubicBezTo>
                      <a:pt x="485" y="1067"/>
                      <a:pt x="655" y="644"/>
                      <a:pt x="1011" y="481"/>
                    </a:cubicBezTo>
                    <a:cubicBezTo>
                      <a:pt x="1019" y="481"/>
                      <a:pt x="1029" y="481"/>
                      <a:pt x="1029" y="472"/>
                    </a:cubicBezTo>
                    <a:cubicBezTo>
                      <a:pt x="1117" y="438"/>
                      <a:pt x="1208" y="421"/>
                      <a:pt x="1296" y="421"/>
                    </a:cubicBezTo>
                    <a:close/>
                    <a:moveTo>
                      <a:pt x="1303" y="0"/>
                    </a:moveTo>
                    <a:cubicBezTo>
                      <a:pt x="1155" y="0"/>
                      <a:pt x="1004" y="29"/>
                      <a:pt x="858" y="91"/>
                    </a:cubicBezTo>
                    <a:lnTo>
                      <a:pt x="842" y="91"/>
                    </a:lnTo>
                    <a:cubicBezTo>
                      <a:pt x="265" y="346"/>
                      <a:pt x="1" y="1016"/>
                      <a:pt x="255" y="1593"/>
                    </a:cubicBezTo>
                    <a:cubicBezTo>
                      <a:pt x="445" y="2024"/>
                      <a:pt x="867" y="2280"/>
                      <a:pt x="1309" y="2280"/>
                    </a:cubicBezTo>
                    <a:cubicBezTo>
                      <a:pt x="1459" y="2280"/>
                      <a:pt x="1612" y="2250"/>
                      <a:pt x="1759" y="2188"/>
                    </a:cubicBezTo>
                    <a:cubicBezTo>
                      <a:pt x="1759" y="2179"/>
                      <a:pt x="1767" y="2179"/>
                      <a:pt x="1775" y="2179"/>
                    </a:cubicBezTo>
                    <a:cubicBezTo>
                      <a:pt x="2335" y="1917"/>
                      <a:pt x="2598" y="1255"/>
                      <a:pt x="2343" y="684"/>
                    </a:cubicBezTo>
                    <a:cubicBezTo>
                      <a:pt x="2160" y="259"/>
                      <a:pt x="1744" y="0"/>
                      <a:pt x="1303" y="0"/>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7"/>
              <p:cNvSpPr/>
              <p:nvPr/>
            </p:nvSpPr>
            <p:spPr>
              <a:xfrm>
                <a:off x="5209384" y="1499379"/>
                <a:ext cx="149836" cy="187725"/>
              </a:xfrm>
              <a:custGeom>
                <a:avLst/>
                <a:gdLst/>
                <a:ahLst/>
                <a:cxnLst/>
                <a:rect l="l" t="t" r="r" b="b"/>
                <a:pathLst>
                  <a:path w="1740" h="2180" extrusionOk="0">
                    <a:moveTo>
                      <a:pt x="445" y="0"/>
                    </a:moveTo>
                    <a:cubicBezTo>
                      <a:pt x="297" y="0"/>
                      <a:pt x="146" y="29"/>
                      <a:pt x="0" y="91"/>
                    </a:cubicBezTo>
                    <a:lnTo>
                      <a:pt x="171" y="472"/>
                    </a:lnTo>
                    <a:cubicBezTo>
                      <a:pt x="259" y="438"/>
                      <a:pt x="350" y="421"/>
                      <a:pt x="438" y="421"/>
                    </a:cubicBezTo>
                    <a:cubicBezTo>
                      <a:pt x="718" y="421"/>
                      <a:pt x="980" y="585"/>
                      <a:pt x="1096" y="855"/>
                    </a:cubicBezTo>
                    <a:cubicBezTo>
                      <a:pt x="1257" y="1212"/>
                      <a:pt x="1096" y="1627"/>
                      <a:pt x="748" y="1788"/>
                    </a:cubicBezTo>
                    <a:lnTo>
                      <a:pt x="917" y="2179"/>
                    </a:lnTo>
                    <a:cubicBezTo>
                      <a:pt x="1477" y="1917"/>
                      <a:pt x="1740" y="1255"/>
                      <a:pt x="1485" y="684"/>
                    </a:cubicBezTo>
                    <a:cubicBezTo>
                      <a:pt x="1302" y="259"/>
                      <a:pt x="886" y="0"/>
                      <a:pt x="44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7"/>
              <p:cNvSpPr/>
              <p:nvPr/>
            </p:nvSpPr>
            <p:spPr>
              <a:xfrm>
                <a:off x="5136362" y="1726711"/>
                <a:ext cx="222170" cy="196595"/>
              </a:xfrm>
              <a:custGeom>
                <a:avLst/>
                <a:gdLst/>
                <a:ahLst/>
                <a:cxnLst/>
                <a:rect l="l" t="t" r="r" b="b"/>
                <a:pathLst>
                  <a:path w="2580" h="2283" extrusionOk="0">
                    <a:moveTo>
                      <a:pt x="1293" y="425"/>
                    </a:moveTo>
                    <a:cubicBezTo>
                      <a:pt x="1385" y="425"/>
                      <a:pt x="1479" y="443"/>
                      <a:pt x="1569" y="481"/>
                    </a:cubicBezTo>
                    <a:cubicBezTo>
                      <a:pt x="1580" y="481"/>
                      <a:pt x="1580" y="489"/>
                      <a:pt x="1588" y="489"/>
                    </a:cubicBezTo>
                    <a:cubicBezTo>
                      <a:pt x="1936" y="652"/>
                      <a:pt x="2105" y="1059"/>
                      <a:pt x="1952" y="1424"/>
                    </a:cubicBezTo>
                    <a:cubicBezTo>
                      <a:pt x="1837" y="1694"/>
                      <a:pt x="1575" y="1856"/>
                      <a:pt x="1296" y="1856"/>
                    </a:cubicBezTo>
                    <a:cubicBezTo>
                      <a:pt x="1207" y="1856"/>
                      <a:pt x="1116" y="1840"/>
                      <a:pt x="1028" y="1805"/>
                    </a:cubicBezTo>
                    <a:cubicBezTo>
                      <a:pt x="1028" y="1805"/>
                      <a:pt x="1019" y="1805"/>
                      <a:pt x="1009" y="1797"/>
                    </a:cubicBezTo>
                    <a:cubicBezTo>
                      <a:pt x="645" y="1644"/>
                      <a:pt x="475" y="1228"/>
                      <a:pt x="628" y="864"/>
                    </a:cubicBezTo>
                    <a:cubicBezTo>
                      <a:pt x="749" y="590"/>
                      <a:pt x="1014" y="425"/>
                      <a:pt x="1293" y="425"/>
                    </a:cubicBezTo>
                    <a:close/>
                    <a:moveTo>
                      <a:pt x="1289" y="1"/>
                    </a:moveTo>
                    <a:cubicBezTo>
                      <a:pt x="845" y="1"/>
                      <a:pt x="422" y="263"/>
                      <a:pt x="237" y="703"/>
                    </a:cubicBezTo>
                    <a:cubicBezTo>
                      <a:pt x="1" y="1279"/>
                      <a:pt x="272" y="1949"/>
                      <a:pt x="848" y="2188"/>
                    </a:cubicBezTo>
                    <a:cubicBezTo>
                      <a:pt x="856" y="2196"/>
                      <a:pt x="856" y="2196"/>
                      <a:pt x="867" y="2196"/>
                    </a:cubicBezTo>
                    <a:cubicBezTo>
                      <a:pt x="1008" y="2254"/>
                      <a:pt x="1154" y="2282"/>
                      <a:pt x="1298" y="2282"/>
                    </a:cubicBezTo>
                    <a:cubicBezTo>
                      <a:pt x="1739" y="2282"/>
                      <a:pt x="2157" y="2020"/>
                      <a:pt x="2344" y="1585"/>
                    </a:cubicBezTo>
                    <a:cubicBezTo>
                      <a:pt x="2580" y="1008"/>
                      <a:pt x="2317" y="346"/>
                      <a:pt x="1749" y="100"/>
                    </a:cubicBezTo>
                    <a:cubicBezTo>
                      <a:pt x="1749" y="100"/>
                      <a:pt x="1741" y="92"/>
                      <a:pt x="1732" y="92"/>
                    </a:cubicBezTo>
                    <a:cubicBezTo>
                      <a:pt x="1588" y="30"/>
                      <a:pt x="1437" y="1"/>
                      <a:pt x="1289" y="1"/>
                    </a:cubicBez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7"/>
              <p:cNvSpPr/>
              <p:nvPr/>
            </p:nvSpPr>
            <p:spPr>
              <a:xfrm>
                <a:off x="5210934" y="1735236"/>
                <a:ext cx="147597" cy="188070"/>
              </a:xfrm>
              <a:custGeom>
                <a:avLst/>
                <a:gdLst/>
                <a:ahLst/>
                <a:cxnLst/>
                <a:rect l="l" t="t" r="r" b="b"/>
                <a:pathLst>
                  <a:path w="1714" h="2184" extrusionOk="0">
                    <a:moveTo>
                      <a:pt x="883" y="1"/>
                    </a:moveTo>
                    <a:lnTo>
                      <a:pt x="722" y="390"/>
                    </a:lnTo>
                    <a:cubicBezTo>
                      <a:pt x="1070" y="553"/>
                      <a:pt x="1239" y="960"/>
                      <a:pt x="1086" y="1325"/>
                    </a:cubicBezTo>
                    <a:cubicBezTo>
                      <a:pt x="971" y="1595"/>
                      <a:pt x="709" y="1757"/>
                      <a:pt x="430" y="1757"/>
                    </a:cubicBezTo>
                    <a:cubicBezTo>
                      <a:pt x="341" y="1757"/>
                      <a:pt x="250" y="1741"/>
                      <a:pt x="162" y="1706"/>
                    </a:cubicBezTo>
                    <a:lnTo>
                      <a:pt x="1" y="2097"/>
                    </a:lnTo>
                    <a:cubicBezTo>
                      <a:pt x="142" y="2155"/>
                      <a:pt x="288" y="2183"/>
                      <a:pt x="432" y="2183"/>
                    </a:cubicBezTo>
                    <a:cubicBezTo>
                      <a:pt x="873" y="2183"/>
                      <a:pt x="1291" y="1921"/>
                      <a:pt x="1478" y="1486"/>
                    </a:cubicBezTo>
                    <a:cubicBezTo>
                      <a:pt x="1714" y="909"/>
                      <a:pt x="1451" y="247"/>
                      <a:pt x="88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a:off x="4852025" y="2146758"/>
                <a:ext cx="445116" cy="30828"/>
              </a:xfrm>
              <a:custGeom>
                <a:avLst/>
                <a:gdLst/>
                <a:ahLst/>
                <a:cxnLst/>
                <a:rect l="l" t="t" r="r" b="b"/>
                <a:pathLst>
                  <a:path w="5169" h="358" extrusionOk="0">
                    <a:moveTo>
                      <a:pt x="178" y="1"/>
                    </a:moveTo>
                    <a:cubicBezTo>
                      <a:pt x="84" y="1"/>
                      <a:pt x="1" y="76"/>
                      <a:pt x="1" y="178"/>
                    </a:cubicBezTo>
                    <a:cubicBezTo>
                      <a:pt x="1" y="280"/>
                      <a:pt x="84" y="357"/>
                      <a:pt x="178" y="357"/>
                    </a:cubicBezTo>
                    <a:lnTo>
                      <a:pt x="4992" y="357"/>
                    </a:lnTo>
                    <a:cubicBezTo>
                      <a:pt x="5085" y="357"/>
                      <a:pt x="5169" y="280"/>
                      <a:pt x="5169" y="178"/>
                    </a:cubicBezTo>
                    <a:cubicBezTo>
                      <a:pt x="5169" y="76"/>
                      <a:pt x="5085" y="1"/>
                      <a:pt x="4992" y="1"/>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p:cNvSpPr/>
              <p:nvPr/>
            </p:nvSpPr>
            <p:spPr>
              <a:xfrm>
                <a:off x="5454168" y="1571500"/>
                <a:ext cx="66000" cy="75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5421474" y="1556384"/>
                <a:ext cx="127791" cy="57006"/>
              </a:xfrm>
              <a:custGeom>
                <a:avLst/>
                <a:gdLst/>
                <a:ahLst/>
                <a:cxnLst/>
                <a:rect l="l" t="t" r="r" b="b"/>
                <a:pathLst>
                  <a:path w="1484" h="662" extrusionOk="0">
                    <a:moveTo>
                      <a:pt x="956" y="1"/>
                    </a:moveTo>
                    <a:cubicBezTo>
                      <a:pt x="940" y="1"/>
                      <a:pt x="923" y="2"/>
                      <a:pt x="907" y="6"/>
                    </a:cubicBezTo>
                    <a:cubicBezTo>
                      <a:pt x="866" y="14"/>
                      <a:pt x="839" y="22"/>
                      <a:pt x="815" y="32"/>
                    </a:cubicBezTo>
                    <a:cubicBezTo>
                      <a:pt x="801" y="19"/>
                      <a:pt x="780" y="11"/>
                      <a:pt x="759" y="11"/>
                    </a:cubicBezTo>
                    <a:cubicBezTo>
                      <a:pt x="752" y="11"/>
                      <a:pt x="745" y="12"/>
                      <a:pt x="738" y="14"/>
                    </a:cubicBezTo>
                    <a:lnTo>
                      <a:pt x="440" y="108"/>
                    </a:lnTo>
                    <a:cubicBezTo>
                      <a:pt x="440" y="108"/>
                      <a:pt x="0" y="660"/>
                      <a:pt x="306" y="660"/>
                    </a:cubicBezTo>
                    <a:cubicBezTo>
                      <a:pt x="560" y="652"/>
                      <a:pt x="738" y="312"/>
                      <a:pt x="789" y="202"/>
                    </a:cubicBezTo>
                    <a:cubicBezTo>
                      <a:pt x="839" y="338"/>
                      <a:pt x="976" y="625"/>
                      <a:pt x="1204" y="660"/>
                    </a:cubicBezTo>
                    <a:cubicBezTo>
                      <a:pt x="1212" y="661"/>
                      <a:pt x="1220" y="662"/>
                      <a:pt x="1228" y="662"/>
                    </a:cubicBezTo>
                    <a:cubicBezTo>
                      <a:pt x="1483" y="662"/>
                      <a:pt x="1276" y="1"/>
                      <a:pt x="956"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p:cNvSpPr/>
              <p:nvPr/>
            </p:nvSpPr>
            <p:spPr>
              <a:xfrm>
                <a:off x="5478871" y="1639272"/>
                <a:ext cx="15600" cy="297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7"/>
              <p:cNvSpPr/>
              <p:nvPr/>
            </p:nvSpPr>
            <p:spPr>
              <a:xfrm>
                <a:off x="5454175" y="1788950"/>
                <a:ext cx="66000" cy="7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5478875" y="1859675"/>
                <a:ext cx="15600" cy="30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p:cNvSpPr/>
              <p:nvPr/>
            </p:nvSpPr>
            <p:spPr>
              <a:xfrm>
                <a:off x="5435338" y="1761698"/>
                <a:ext cx="99374" cy="59934"/>
              </a:xfrm>
              <a:custGeom>
                <a:avLst/>
                <a:gdLst/>
                <a:ahLst/>
                <a:cxnLst/>
                <a:rect l="l" t="t" r="r" b="b"/>
                <a:pathLst>
                  <a:path w="1154" h="696" extrusionOk="0">
                    <a:moveTo>
                      <a:pt x="609" y="0"/>
                    </a:moveTo>
                    <a:cubicBezTo>
                      <a:pt x="466" y="0"/>
                      <a:pt x="326" y="58"/>
                      <a:pt x="255" y="200"/>
                    </a:cubicBezTo>
                    <a:cubicBezTo>
                      <a:pt x="0" y="353"/>
                      <a:pt x="75" y="675"/>
                      <a:pt x="177" y="693"/>
                    </a:cubicBezTo>
                    <a:cubicBezTo>
                      <a:pt x="187" y="695"/>
                      <a:pt x="196" y="696"/>
                      <a:pt x="205" y="696"/>
                    </a:cubicBezTo>
                    <a:cubicBezTo>
                      <a:pt x="322" y="696"/>
                      <a:pt x="374" y="550"/>
                      <a:pt x="389" y="455"/>
                    </a:cubicBezTo>
                    <a:cubicBezTo>
                      <a:pt x="518" y="565"/>
                      <a:pt x="721" y="675"/>
                      <a:pt x="984" y="675"/>
                    </a:cubicBezTo>
                    <a:cubicBezTo>
                      <a:pt x="1121" y="675"/>
                      <a:pt x="1153" y="377"/>
                      <a:pt x="1019" y="184"/>
                    </a:cubicBezTo>
                    <a:cubicBezTo>
                      <a:pt x="942" y="75"/>
                      <a:pt x="773" y="0"/>
                      <a:pt x="609"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4" name="Google Shape;1524;p57"/>
          <p:cNvGrpSpPr/>
          <p:nvPr/>
        </p:nvGrpSpPr>
        <p:grpSpPr>
          <a:xfrm>
            <a:off x="2009382" y="1005204"/>
            <a:ext cx="516284" cy="654645"/>
            <a:chOff x="7130360" y="2390795"/>
            <a:chExt cx="289510" cy="367098"/>
          </a:xfrm>
        </p:grpSpPr>
        <p:sp>
          <p:nvSpPr>
            <p:cNvPr id="1525" name="Google Shape;1525;p57"/>
            <p:cNvSpPr/>
            <p:nvPr/>
          </p:nvSpPr>
          <p:spPr>
            <a:xfrm>
              <a:off x="7132295" y="2392345"/>
              <a:ext cx="285807" cy="364084"/>
            </a:xfrm>
            <a:custGeom>
              <a:avLst/>
              <a:gdLst/>
              <a:ahLst/>
              <a:cxnLst/>
              <a:rect l="l" t="t" r="r" b="b"/>
              <a:pathLst>
                <a:path w="3319" h="4228" extrusionOk="0">
                  <a:moveTo>
                    <a:pt x="0" y="1"/>
                  </a:moveTo>
                  <a:lnTo>
                    <a:pt x="0" y="4228"/>
                  </a:lnTo>
                  <a:lnTo>
                    <a:pt x="3319" y="4228"/>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p:cNvSpPr/>
            <p:nvPr/>
          </p:nvSpPr>
          <p:spPr>
            <a:xfrm>
              <a:off x="7158949" y="2433247"/>
              <a:ext cx="116252" cy="19031"/>
            </a:xfrm>
            <a:custGeom>
              <a:avLst/>
              <a:gdLst/>
              <a:ahLst/>
              <a:cxnLst/>
              <a:rect l="l" t="t" r="r" b="b"/>
              <a:pathLst>
                <a:path w="1350" h="221" extrusionOk="0">
                  <a:moveTo>
                    <a:pt x="1" y="0"/>
                  </a:moveTo>
                  <a:lnTo>
                    <a:pt x="1" y="220"/>
                  </a:lnTo>
                  <a:lnTo>
                    <a:pt x="1349" y="220"/>
                  </a:lnTo>
                  <a:lnTo>
                    <a:pt x="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7158949" y="2466055"/>
              <a:ext cx="166714" cy="18514"/>
            </a:xfrm>
            <a:custGeom>
              <a:avLst/>
              <a:gdLst/>
              <a:ahLst/>
              <a:cxnLst/>
              <a:rect l="l" t="t" r="r" b="b"/>
              <a:pathLst>
                <a:path w="1936" h="215" extrusionOk="0">
                  <a:moveTo>
                    <a:pt x="1" y="0"/>
                  </a:moveTo>
                  <a:lnTo>
                    <a:pt x="1" y="214"/>
                  </a:lnTo>
                  <a:lnTo>
                    <a:pt x="1936" y="214"/>
                  </a:lnTo>
                  <a:lnTo>
                    <a:pt x="1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p:cNvSpPr/>
            <p:nvPr/>
          </p:nvSpPr>
          <p:spPr>
            <a:xfrm>
              <a:off x="7158949" y="2507130"/>
              <a:ext cx="189361" cy="19031"/>
            </a:xfrm>
            <a:custGeom>
              <a:avLst/>
              <a:gdLst/>
              <a:ahLst/>
              <a:cxnLst/>
              <a:rect l="l" t="t" r="r" b="b"/>
              <a:pathLst>
                <a:path w="2199" h="221" extrusionOk="0">
                  <a:moveTo>
                    <a:pt x="1" y="0"/>
                  </a:moveTo>
                  <a:lnTo>
                    <a:pt x="1" y="220"/>
                  </a:lnTo>
                  <a:lnTo>
                    <a:pt x="2199" y="220"/>
                  </a:lnTo>
                  <a:lnTo>
                    <a:pt x="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p:cNvSpPr/>
            <p:nvPr/>
          </p:nvSpPr>
          <p:spPr>
            <a:xfrm>
              <a:off x="7158949" y="2530380"/>
              <a:ext cx="232504" cy="19031"/>
            </a:xfrm>
            <a:custGeom>
              <a:avLst/>
              <a:gdLst/>
              <a:ahLst/>
              <a:cxnLst/>
              <a:rect l="l" t="t" r="r" b="b"/>
              <a:pathLst>
                <a:path w="2700" h="221" extrusionOk="0">
                  <a:moveTo>
                    <a:pt x="1" y="1"/>
                  </a:moveTo>
                  <a:lnTo>
                    <a:pt x="1" y="221"/>
                  </a:lnTo>
                  <a:lnTo>
                    <a:pt x="2700" y="221"/>
                  </a:ln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7"/>
            <p:cNvSpPr/>
            <p:nvPr/>
          </p:nvSpPr>
          <p:spPr>
            <a:xfrm>
              <a:off x="7158949" y="2683226"/>
              <a:ext cx="232504" cy="5856"/>
            </a:xfrm>
            <a:custGeom>
              <a:avLst/>
              <a:gdLst/>
              <a:ahLst/>
              <a:cxnLst/>
              <a:rect l="l" t="t" r="r" b="b"/>
              <a:pathLst>
                <a:path w="2700" h="68" extrusionOk="0">
                  <a:moveTo>
                    <a:pt x="1" y="0"/>
                  </a:moveTo>
                  <a:lnTo>
                    <a:pt x="1" y="67"/>
                  </a:lnTo>
                  <a:lnTo>
                    <a:pt x="2700" y="67"/>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7"/>
            <p:cNvSpPr/>
            <p:nvPr/>
          </p:nvSpPr>
          <p:spPr>
            <a:xfrm>
              <a:off x="7158949" y="2694937"/>
              <a:ext cx="225873" cy="5856"/>
            </a:xfrm>
            <a:custGeom>
              <a:avLst/>
              <a:gdLst/>
              <a:ahLst/>
              <a:cxnLst/>
              <a:rect l="l" t="t" r="r" b="b"/>
              <a:pathLst>
                <a:path w="2623" h="68" extrusionOk="0">
                  <a:moveTo>
                    <a:pt x="1" y="1"/>
                  </a:moveTo>
                  <a:lnTo>
                    <a:pt x="1" y="68"/>
                  </a:lnTo>
                  <a:lnTo>
                    <a:pt x="2622" y="68"/>
                  </a:lnTo>
                  <a:lnTo>
                    <a:pt x="2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7"/>
            <p:cNvSpPr/>
            <p:nvPr/>
          </p:nvSpPr>
          <p:spPr>
            <a:xfrm>
              <a:off x="7158949" y="2706562"/>
              <a:ext cx="232504" cy="6028"/>
            </a:xfrm>
            <a:custGeom>
              <a:avLst/>
              <a:gdLst/>
              <a:ahLst/>
              <a:cxnLst/>
              <a:rect l="l" t="t" r="r" b="b"/>
              <a:pathLst>
                <a:path w="2700" h="70" extrusionOk="0">
                  <a:moveTo>
                    <a:pt x="1" y="0"/>
                  </a:moveTo>
                  <a:lnTo>
                    <a:pt x="1" y="69"/>
                  </a:lnTo>
                  <a:lnTo>
                    <a:pt x="2700" y="69"/>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a:off x="7158949" y="2730070"/>
              <a:ext cx="232504" cy="6545"/>
            </a:xfrm>
            <a:custGeom>
              <a:avLst/>
              <a:gdLst/>
              <a:ahLst/>
              <a:cxnLst/>
              <a:rect l="l" t="t" r="r" b="b"/>
              <a:pathLst>
                <a:path w="2700" h="76" extrusionOk="0">
                  <a:moveTo>
                    <a:pt x="1" y="0"/>
                  </a:moveTo>
                  <a:lnTo>
                    <a:pt x="1" y="76"/>
                  </a:lnTo>
                  <a:lnTo>
                    <a:pt x="2700" y="76"/>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7"/>
            <p:cNvSpPr/>
            <p:nvPr/>
          </p:nvSpPr>
          <p:spPr>
            <a:xfrm>
              <a:off x="7130360" y="2390795"/>
              <a:ext cx="289510" cy="367098"/>
            </a:xfrm>
            <a:custGeom>
              <a:avLst/>
              <a:gdLst/>
              <a:ahLst/>
              <a:cxnLst/>
              <a:rect l="l" t="t" r="r" b="b"/>
              <a:pathLst>
                <a:path w="3362" h="4263" extrusionOk="0">
                  <a:moveTo>
                    <a:pt x="3327" y="43"/>
                  </a:moveTo>
                  <a:lnTo>
                    <a:pt x="3327" y="4219"/>
                  </a:lnTo>
                  <a:lnTo>
                    <a:pt x="43" y="4219"/>
                  </a:lnTo>
                  <a:lnTo>
                    <a:pt x="43" y="43"/>
                  </a:lnTo>
                  <a:close/>
                  <a:moveTo>
                    <a:pt x="1" y="0"/>
                  </a:moveTo>
                  <a:lnTo>
                    <a:pt x="1" y="4262"/>
                  </a:lnTo>
                  <a:lnTo>
                    <a:pt x="3362" y="4262"/>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57"/>
          <p:cNvGrpSpPr/>
          <p:nvPr/>
        </p:nvGrpSpPr>
        <p:grpSpPr>
          <a:xfrm>
            <a:off x="1007412" y="808136"/>
            <a:ext cx="516437" cy="654184"/>
            <a:chOff x="8133204" y="1809119"/>
            <a:chExt cx="289596" cy="366839"/>
          </a:xfrm>
        </p:grpSpPr>
        <p:sp>
          <p:nvSpPr>
            <p:cNvPr id="1536" name="Google Shape;1536;p57"/>
            <p:cNvSpPr/>
            <p:nvPr/>
          </p:nvSpPr>
          <p:spPr>
            <a:xfrm>
              <a:off x="8134668" y="1811185"/>
              <a:ext cx="285807" cy="363395"/>
            </a:xfrm>
            <a:custGeom>
              <a:avLst/>
              <a:gdLst/>
              <a:ahLst/>
              <a:cxnLst/>
              <a:rect l="l" t="t" r="r" b="b"/>
              <a:pathLst>
                <a:path w="3319" h="4220" extrusionOk="0">
                  <a:moveTo>
                    <a:pt x="0" y="1"/>
                  </a:moveTo>
                  <a:lnTo>
                    <a:pt x="0" y="4220"/>
                  </a:lnTo>
                  <a:lnTo>
                    <a:pt x="3319" y="4220"/>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7"/>
            <p:cNvSpPr/>
            <p:nvPr/>
          </p:nvSpPr>
          <p:spPr>
            <a:xfrm>
              <a:off x="8161620" y="1852088"/>
              <a:ext cx="159566" cy="18514"/>
            </a:xfrm>
            <a:custGeom>
              <a:avLst/>
              <a:gdLst/>
              <a:ahLst/>
              <a:cxnLst/>
              <a:rect l="l" t="t" r="r" b="b"/>
              <a:pathLst>
                <a:path w="1853" h="215" extrusionOk="0">
                  <a:moveTo>
                    <a:pt x="1" y="0"/>
                  </a:moveTo>
                  <a:lnTo>
                    <a:pt x="1" y="214"/>
                  </a:lnTo>
                  <a:lnTo>
                    <a:pt x="1853" y="214"/>
                  </a:lnTo>
                  <a:lnTo>
                    <a:pt x="18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7"/>
            <p:cNvSpPr/>
            <p:nvPr/>
          </p:nvSpPr>
          <p:spPr>
            <a:xfrm>
              <a:off x="8161620" y="1884379"/>
              <a:ext cx="228198" cy="18342"/>
            </a:xfrm>
            <a:custGeom>
              <a:avLst/>
              <a:gdLst/>
              <a:ahLst/>
              <a:cxnLst/>
              <a:rect l="l" t="t" r="r" b="b"/>
              <a:pathLst>
                <a:path w="2650" h="213" extrusionOk="0">
                  <a:moveTo>
                    <a:pt x="1" y="0"/>
                  </a:moveTo>
                  <a:lnTo>
                    <a:pt x="1" y="212"/>
                  </a:lnTo>
                  <a:lnTo>
                    <a:pt x="2649" y="212"/>
                  </a:lnTo>
                  <a:lnTo>
                    <a:pt x="26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7"/>
            <p:cNvSpPr/>
            <p:nvPr/>
          </p:nvSpPr>
          <p:spPr>
            <a:xfrm>
              <a:off x="8161620" y="2101378"/>
              <a:ext cx="231815" cy="6028"/>
            </a:xfrm>
            <a:custGeom>
              <a:avLst/>
              <a:gdLst/>
              <a:ahLst/>
              <a:cxnLst/>
              <a:rect l="l" t="t" r="r" b="b"/>
              <a:pathLst>
                <a:path w="2692" h="70" extrusionOk="0">
                  <a:moveTo>
                    <a:pt x="1" y="0"/>
                  </a:moveTo>
                  <a:lnTo>
                    <a:pt x="1" y="69"/>
                  </a:lnTo>
                  <a:lnTo>
                    <a:pt x="2692" y="69"/>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7"/>
            <p:cNvSpPr/>
            <p:nvPr/>
          </p:nvSpPr>
          <p:spPr>
            <a:xfrm>
              <a:off x="8161620" y="2113089"/>
              <a:ext cx="225356" cy="6631"/>
            </a:xfrm>
            <a:custGeom>
              <a:avLst/>
              <a:gdLst/>
              <a:ahLst/>
              <a:cxnLst/>
              <a:rect l="l" t="t" r="r" b="b"/>
              <a:pathLst>
                <a:path w="2617" h="77" extrusionOk="0">
                  <a:moveTo>
                    <a:pt x="1" y="1"/>
                  </a:moveTo>
                  <a:lnTo>
                    <a:pt x="1" y="76"/>
                  </a:lnTo>
                  <a:lnTo>
                    <a:pt x="2617" y="76"/>
                  </a:lnTo>
                  <a:lnTo>
                    <a:pt x="2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7"/>
            <p:cNvSpPr/>
            <p:nvPr/>
          </p:nvSpPr>
          <p:spPr>
            <a:xfrm>
              <a:off x="8161620" y="2125575"/>
              <a:ext cx="231815" cy="5856"/>
            </a:xfrm>
            <a:custGeom>
              <a:avLst/>
              <a:gdLst/>
              <a:ahLst/>
              <a:cxnLst/>
              <a:rect l="l" t="t" r="r" b="b"/>
              <a:pathLst>
                <a:path w="2692" h="68" extrusionOk="0">
                  <a:moveTo>
                    <a:pt x="1" y="0"/>
                  </a:moveTo>
                  <a:lnTo>
                    <a:pt x="1" y="68"/>
                  </a:lnTo>
                  <a:lnTo>
                    <a:pt x="2692" y="68"/>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7"/>
            <p:cNvSpPr/>
            <p:nvPr/>
          </p:nvSpPr>
          <p:spPr>
            <a:xfrm>
              <a:off x="8161620" y="2148911"/>
              <a:ext cx="231815" cy="5856"/>
            </a:xfrm>
            <a:custGeom>
              <a:avLst/>
              <a:gdLst/>
              <a:ahLst/>
              <a:cxnLst/>
              <a:rect l="l" t="t" r="r" b="b"/>
              <a:pathLst>
                <a:path w="2692" h="68" extrusionOk="0">
                  <a:moveTo>
                    <a:pt x="1" y="0"/>
                  </a:moveTo>
                  <a:lnTo>
                    <a:pt x="1" y="67"/>
                  </a:lnTo>
                  <a:lnTo>
                    <a:pt x="2692" y="67"/>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7"/>
            <p:cNvSpPr/>
            <p:nvPr/>
          </p:nvSpPr>
          <p:spPr>
            <a:xfrm>
              <a:off x="8190209" y="1925971"/>
              <a:ext cx="43315" cy="43228"/>
            </a:xfrm>
            <a:custGeom>
              <a:avLst/>
              <a:gdLst/>
              <a:ahLst/>
              <a:cxnLst/>
              <a:rect l="l" t="t" r="r" b="b"/>
              <a:pathLst>
                <a:path w="503" h="502" extrusionOk="0">
                  <a:moveTo>
                    <a:pt x="221" y="94"/>
                  </a:moveTo>
                  <a:cubicBezTo>
                    <a:pt x="272" y="94"/>
                    <a:pt x="315" y="110"/>
                    <a:pt x="339" y="137"/>
                  </a:cubicBezTo>
                  <a:cubicBezTo>
                    <a:pt x="374" y="161"/>
                    <a:pt x="382" y="204"/>
                    <a:pt x="382" y="247"/>
                  </a:cubicBezTo>
                  <a:cubicBezTo>
                    <a:pt x="382" y="297"/>
                    <a:pt x="374" y="332"/>
                    <a:pt x="339" y="365"/>
                  </a:cubicBezTo>
                  <a:cubicBezTo>
                    <a:pt x="315" y="391"/>
                    <a:pt x="272" y="407"/>
                    <a:pt x="221" y="407"/>
                  </a:cubicBezTo>
                  <a:lnTo>
                    <a:pt x="119" y="407"/>
                  </a:lnTo>
                  <a:lnTo>
                    <a:pt x="119" y="94"/>
                  </a:lnTo>
                  <a:close/>
                  <a:moveTo>
                    <a:pt x="1" y="0"/>
                  </a:moveTo>
                  <a:lnTo>
                    <a:pt x="1" y="501"/>
                  </a:lnTo>
                  <a:lnTo>
                    <a:pt x="229" y="501"/>
                  </a:lnTo>
                  <a:cubicBezTo>
                    <a:pt x="280" y="501"/>
                    <a:pt x="331" y="485"/>
                    <a:pt x="374" y="467"/>
                  </a:cubicBezTo>
                  <a:cubicBezTo>
                    <a:pt x="417" y="450"/>
                    <a:pt x="441" y="416"/>
                    <a:pt x="467" y="383"/>
                  </a:cubicBezTo>
                  <a:cubicBezTo>
                    <a:pt x="492" y="340"/>
                    <a:pt x="502" y="297"/>
                    <a:pt x="502" y="247"/>
                  </a:cubicBezTo>
                  <a:cubicBezTo>
                    <a:pt x="502" y="196"/>
                    <a:pt x="492" y="153"/>
                    <a:pt x="467" y="120"/>
                  </a:cubicBezTo>
                  <a:cubicBezTo>
                    <a:pt x="441" y="86"/>
                    <a:pt x="417" y="51"/>
                    <a:pt x="374" y="35"/>
                  </a:cubicBezTo>
                  <a:cubicBezTo>
                    <a:pt x="331" y="8"/>
                    <a:pt x="280"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7"/>
            <p:cNvSpPr/>
            <p:nvPr/>
          </p:nvSpPr>
          <p:spPr>
            <a:xfrm>
              <a:off x="8234814" y="1925971"/>
              <a:ext cx="48309" cy="43228"/>
            </a:xfrm>
            <a:custGeom>
              <a:avLst/>
              <a:gdLst/>
              <a:ahLst/>
              <a:cxnLst/>
              <a:rect l="l" t="t" r="r" b="b"/>
              <a:pathLst>
                <a:path w="561" h="502" extrusionOk="0">
                  <a:moveTo>
                    <a:pt x="279" y="110"/>
                  </a:moveTo>
                  <a:lnTo>
                    <a:pt x="357" y="306"/>
                  </a:lnTo>
                  <a:lnTo>
                    <a:pt x="196" y="306"/>
                  </a:lnTo>
                  <a:lnTo>
                    <a:pt x="279" y="110"/>
                  </a:lnTo>
                  <a:close/>
                  <a:moveTo>
                    <a:pt x="220" y="0"/>
                  </a:moveTo>
                  <a:lnTo>
                    <a:pt x="0" y="501"/>
                  </a:lnTo>
                  <a:lnTo>
                    <a:pt x="119" y="501"/>
                  </a:lnTo>
                  <a:lnTo>
                    <a:pt x="161" y="391"/>
                  </a:lnTo>
                  <a:lnTo>
                    <a:pt x="392" y="391"/>
                  </a:lnTo>
                  <a:lnTo>
                    <a:pt x="432" y="501"/>
                  </a:lnTo>
                  <a:lnTo>
                    <a:pt x="561" y="501"/>
                  </a:lnTo>
                  <a:lnTo>
                    <a:pt x="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p:cNvSpPr/>
            <p:nvPr/>
          </p:nvSpPr>
          <p:spPr>
            <a:xfrm>
              <a:off x="8280022" y="1925971"/>
              <a:ext cx="37459" cy="43228"/>
            </a:xfrm>
            <a:custGeom>
              <a:avLst/>
              <a:gdLst/>
              <a:ahLst/>
              <a:cxnLst/>
              <a:rect l="l" t="t" r="r" b="b"/>
              <a:pathLst>
                <a:path w="435" h="502" extrusionOk="0">
                  <a:moveTo>
                    <a:pt x="1" y="0"/>
                  </a:moveTo>
                  <a:lnTo>
                    <a:pt x="1" y="94"/>
                  </a:lnTo>
                  <a:lnTo>
                    <a:pt x="162" y="94"/>
                  </a:lnTo>
                  <a:lnTo>
                    <a:pt x="162" y="501"/>
                  </a:lnTo>
                  <a:lnTo>
                    <a:pt x="282" y="501"/>
                  </a:lnTo>
                  <a:lnTo>
                    <a:pt x="282" y="94"/>
                  </a:lnTo>
                  <a:lnTo>
                    <a:pt x="435" y="94"/>
                  </a:lnTo>
                  <a:lnTo>
                    <a:pt x="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7"/>
            <p:cNvSpPr/>
            <p:nvPr/>
          </p:nvSpPr>
          <p:spPr>
            <a:xfrm>
              <a:off x="8315155" y="1925971"/>
              <a:ext cx="48309" cy="43228"/>
            </a:xfrm>
            <a:custGeom>
              <a:avLst/>
              <a:gdLst/>
              <a:ahLst/>
              <a:cxnLst/>
              <a:rect l="l" t="t" r="r" b="b"/>
              <a:pathLst>
                <a:path w="561" h="502" extrusionOk="0">
                  <a:moveTo>
                    <a:pt x="282" y="110"/>
                  </a:moveTo>
                  <a:lnTo>
                    <a:pt x="357" y="306"/>
                  </a:lnTo>
                  <a:lnTo>
                    <a:pt x="196" y="306"/>
                  </a:lnTo>
                  <a:lnTo>
                    <a:pt x="282" y="110"/>
                  </a:lnTo>
                  <a:close/>
                  <a:moveTo>
                    <a:pt x="222" y="0"/>
                  </a:moveTo>
                  <a:lnTo>
                    <a:pt x="0" y="501"/>
                  </a:lnTo>
                  <a:lnTo>
                    <a:pt x="121" y="501"/>
                  </a:lnTo>
                  <a:lnTo>
                    <a:pt x="161" y="391"/>
                  </a:lnTo>
                  <a:lnTo>
                    <a:pt x="392" y="391"/>
                  </a:lnTo>
                  <a:lnTo>
                    <a:pt x="442" y="501"/>
                  </a:lnTo>
                  <a:lnTo>
                    <a:pt x="561" y="501"/>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p:nvPr/>
          </p:nvSpPr>
          <p:spPr>
            <a:xfrm>
              <a:off x="8133204" y="1809119"/>
              <a:ext cx="289596" cy="366839"/>
            </a:xfrm>
            <a:custGeom>
              <a:avLst/>
              <a:gdLst/>
              <a:ahLst/>
              <a:cxnLst/>
              <a:rect l="l" t="t" r="r" b="b"/>
              <a:pathLst>
                <a:path w="3363" h="4260" extrusionOk="0">
                  <a:moveTo>
                    <a:pt x="3319" y="41"/>
                  </a:moveTo>
                  <a:lnTo>
                    <a:pt x="3319" y="4217"/>
                  </a:lnTo>
                  <a:lnTo>
                    <a:pt x="34" y="4217"/>
                  </a:lnTo>
                  <a:lnTo>
                    <a:pt x="34" y="41"/>
                  </a:lnTo>
                  <a:close/>
                  <a:moveTo>
                    <a:pt x="1" y="0"/>
                  </a:moveTo>
                  <a:lnTo>
                    <a:pt x="1" y="4260"/>
                  </a:lnTo>
                  <a:lnTo>
                    <a:pt x="3362" y="4260"/>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7"/>
            <p:cNvSpPr/>
            <p:nvPr/>
          </p:nvSpPr>
          <p:spPr>
            <a:xfrm>
              <a:off x="8193912" y="1992448"/>
              <a:ext cx="15328" cy="84218"/>
            </a:xfrm>
            <a:custGeom>
              <a:avLst/>
              <a:gdLst/>
              <a:ahLst/>
              <a:cxnLst/>
              <a:rect l="l" t="t" r="r" b="b"/>
              <a:pathLst>
                <a:path w="178" h="978" extrusionOk="0">
                  <a:moveTo>
                    <a:pt x="1" y="0"/>
                  </a:moveTo>
                  <a:lnTo>
                    <a:pt x="1" y="978"/>
                  </a:lnTo>
                  <a:lnTo>
                    <a:pt x="178" y="978"/>
                  </a:lnTo>
                  <a:lnTo>
                    <a:pt x="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7"/>
            <p:cNvSpPr/>
            <p:nvPr/>
          </p:nvSpPr>
          <p:spPr>
            <a:xfrm>
              <a:off x="8215009" y="2029045"/>
              <a:ext cx="15500" cy="47620"/>
            </a:xfrm>
            <a:custGeom>
              <a:avLst/>
              <a:gdLst/>
              <a:ahLst/>
              <a:cxnLst/>
              <a:rect l="l" t="t" r="r" b="b"/>
              <a:pathLst>
                <a:path w="180" h="553" extrusionOk="0">
                  <a:moveTo>
                    <a:pt x="0" y="1"/>
                  </a:moveTo>
                  <a:lnTo>
                    <a:pt x="0" y="553"/>
                  </a:lnTo>
                  <a:lnTo>
                    <a:pt x="179" y="553"/>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7"/>
            <p:cNvSpPr/>
            <p:nvPr/>
          </p:nvSpPr>
          <p:spPr>
            <a:xfrm>
              <a:off x="8239206" y="2014320"/>
              <a:ext cx="15328" cy="62345"/>
            </a:xfrm>
            <a:custGeom>
              <a:avLst/>
              <a:gdLst/>
              <a:ahLst/>
              <a:cxnLst/>
              <a:rect l="l" t="t" r="r" b="b"/>
              <a:pathLst>
                <a:path w="178" h="724" extrusionOk="0">
                  <a:moveTo>
                    <a:pt x="0" y="1"/>
                  </a:moveTo>
                  <a:lnTo>
                    <a:pt x="0" y="724"/>
                  </a:lnTo>
                  <a:lnTo>
                    <a:pt x="178" y="724"/>
                  </a:lnTo>
                  <a:lnTo>
                    <a:pt x="1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57"/>
          <p:cNvSpPr/>
          <p:nvPr/>
        </p:nvSpPr>
        <p:spPr>
          <a:xfrm>
            <a:off x="846425" y="4260066"/>
            <a:ext cx="3202909" cy="129058"/>
          </a:xfrm>
          <a:custGeom>
            <a:avLst/>
            <a:gdLst/>
            <a:ahLst/>
            <a:cxnLst/>
            <a:rect l="l" t="t" r="r" b="b"/>
            <a:pathLst>
              <a:path w="15202" h="687" extrusionOk="0">
                <a:moveTo>
                  <a:pt x="349" y="0"/>
                </a:moveTo>
                <a:cubicBezTo>
                  <a:pt x="153" y="0"/>
                  <a:pt x="0" y="153"/>
                  <a:pt x="0" y="339"/>
                </a:cubicBezTo>
                <a:cubicBezTo>
                  <a:pt x="0" y="534"/>
                  <a:pt x="153" y="687"/>
                  <a:pt x="349" y="687"/>
                </a:cubicBezTo>
                <a:lnTo>
                  <a:pt x="14863" y="687"/>
                </a:lnTo>
                <a:cubicBezTo>
                  <a:pt x="15049" y="687"/>
                  <a:pt x="15202" y="534"/>
                  <a:pt x="15202" y="339"/>
                </a:cubicBezTo>
                <a:cubicBezTo>
                  <a:pt x="15202" y="153"/>
                  <a:pt x="15049" y="0"/>
                  <a:pt x="14863"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57"/>
          <p:cNvGrpSpPr/>
          <p:nvPr/>
        </p:nvGrpSpPr>
        <p:grpSpPr>
          <a:xfrm>
            <a:off x="3444059" y="3309215"/>
            <a:ext cx="481597" cy="950815"/>
            <a:chOff x="6428903" y="1212999"/>
            <a:chExt cx="376336" cy="742998"/>
          </a:xfrm>
        </p:grpSpPr>
        <p:sp>
          <p:nvSpPr>
            <p:cNvPr id="1553" name="Google Shape;1553;p57"/>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7"/>
          <p:cNvGrpSpPr/>
          <p:nvPr/>
        </p:nvGrpSpPr>
        <p:grpSpPr>
          <a:xfrm>
            <a:off x="2769565" y="3329786"/>
            <a:ext cx="597411" cy="930242"/>
            <a:chOff x="5072451" y="1229074"/>
            <a:chExt cx="466837" cy="726922"/>
          </a:xfrm>
        </p:grpSpPr>
        <p:sp>
          <p:nvSpPr>
            <p:cNvPr id="1559" name="Google Shape;1559;p57"/>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7"/>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57"/>
          <p:cNvGrpSpPr/>
          <p:nvPr/>
        </p:nvGrpSpPr>
        <p:grpSpPr>
          <a:xfrm>
            <a:off x="1047070" y="2299195"/>
            <a:ext cx="1645582" cy="1955535"/>
            <a:chOff x="1017950" y="2777345"/>
            <a:chExt cx="1424623" cy="1692958"/>
          </a:xfrm>
        </p:grpSpPr>
        <p:sp>
          <p:nvSpPr>
            <p:cNvPr id="1567" name="Google Shape;1567;p57"/>
            <p:cNvSpPr/>
            <p:nvPr/>
          </p:nvSpPr>
          <p:spPr>
            <a:xfrm>
              <a:off x="1642079" y="3912539"/>
              <a:ext cx="461391" cy="195303"/>
            </a:xfrm>
            <a:custGeom>
              <a:avLst/>
              <a:gdLst/>
              <a:ahLst/>
              <a:cxnLst/>
              <a:rect l="l" t="t" r="r" b="b"/>
              <a:pathLst>
                <a:path w="5358" h="2268" extrusionOk="0">
                  <a:moveTo>
                    <a:pt x="0" y="0"/>
                  </a:moveTo>
                  <a:lnTo>
                    <a:pt x="0" y="2268"/>
                  </a:lnTo>
                  <a:lnTo>
                    <a:pt x="5069" y="2209"/>
                  </a:lnTo>
                  <a:lnTo>
                    <a:pt x="5358" y="1292"/>
                  </a:lnTo>
                  <a:lnTo>
                    <a:pt x="0" y="0"/>
                  </a:ln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7"/>
            <p:cNvSpPr/>
            <p:nvPr/>
          </p:nvSpPr>
          <p:spPr>
            <a:xfrm>
              <a:off x="1346806" y="3095437"/>
              <a:ext cx="267638" cy="373556"/>
            </a:xfrm>
            <a:custGeom>
              <a:avLst/>
              <a:gdLst/>
              <a:ahLst/>
              <a:cxnLst/>
              <a:rect l="l" t="t" r="r" b="b"/>
              <a:pathLst>
                <a:path w="3108" h="4338" extrusionOk="0">
                  <a:moveTo>
                    <a:pt x="137" y="0"/>
                  </a:moveTo>
                  <a:lnTo>
                    <a:pt x="137" y="9"/>
                  </a:lnTo>
                  <a:cubicBezTo>
                    <a:pt x="263" y="1936"/>
                    <a:pt x="1" y="3013"/>
                    <a:pt x="137" y="3345"/>
                  </a:cubicBezTo>
                  <a:cubicBezTo>
                    <a:pt x="145" y="3345"/>
                    <a:pt x="145" y="3354"/>
                    <a:pt x="145" y="3362"/>
                  </a:cubicBezTo>
                  <a:cubicBezTo>
                    <a:pt x="314" y="3675"/>
                    <a:pt x="722" y="3804"/>
                    <a:pt x="1529" y="3973"/>
                  </a:cubicBezTo>
                  <a:cubicBezTo>
                    <a:pt x="2353" y="4146"/>
                    <a:pt x="3077" y="4338"/>
                    <a:pt x="3106" y="4338"/>
                  </a:cubicBezTo>
                  <a:cubicBezTo>
                    <a:pt x="3107" y="4338"/>
                    <a:pt x="3107" y="4338"/>
                    <a:pt x="3107" y="4337"/>
                  </a:cubicBezTo>
                  <a:cubicBezTo>
                    <a:pt x="2963" y="4287"/>
                    <a:pt x="2828" y="3303"/>
                    <a:pt x="2785" y="2673"/>
                  </a:cubicBezTo>
                  <a:lnTo>
                    <a:pt x="2785" y="2606"/>
                  </a:lnTo>
                  <a:cubicBezTo>
                    <a:pt x="2767" y="2309"/>
                    <a:pt x="2767" y="2072"/>
                    <a:pt x="2777" y="1893"/>
                  </a:cubicBezTo>
                  <a:cubicBezTo>
                    <a:pt x="2794" y="1638"/>
                    <a:pt x="2810" y="1502"/>
                    <a:pt x="2810" y="1502"/>
                  </a:cubicBezTo>
                  <a:lnTo>
                    <a:pt x="756" y="400"/>
                  </a:lnTo>
                  <a:lnTo>
                    <a:pt x="137" y="0"/>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7"/>
            <p:cNvSpPr/>
            <p:nvPr/>
          </p:nvSpPr>
          <p:spPr>
            <a:xfrm>
              <a:off x="1355589" y="3096126"/>
              <a:ext cx="231126" cy="287444"/>
            </a:xfrm>
            <a:custGeom>
              <a:avLst/>
              <a:gdLst/>
              <a:ahLst/>
              <a:cxnLst/>
              <a:rect l="l" t="t" r="r" b="b"/>
              <a:pathLst>
                <a:path w="2684" h="3338" extrusionOk="0">
                  <a:moveTo>
                    <a:pt x="35" y="1"/>
                  </a:moveTo>
                  <a:lnTo>
                    <a:pt x="35" y="1"/>
                  </a:lnTo>
                  <a:cubicBezTo>
                    <a:pt x="60" y="400"/>
                    <a:pt x="68" y="756"/>
                    <a:pt x="68" y="1078"/>
                  </a:cubicBezTo>
                  <a:cubicBezTo>
                    <a:pt x="68" y="1987"/>
                    <a:pt x="1" y="2624"/>
                    <a:pt x="1" y="3005"/>
                  </a:cubicBezTo>
                  <a:cubicBezTo>
                    <a:pt x="1" y="3150"/>
                    <a:pt x="9" y="3260"/>
                    <a:pt x="35" y="3337"/>
                  </a:cubicBezTo>
                  <a:lnTo>
                    <a:pt x="2683" y="2598"/>
                  </a:lnTo>
                  <a:cubicBezTo>
                    <a:pt x="2675" y="2437"/>
                    <a:pt x="2675" y="2292"/>
                    <a:pt x="2675" y="2166"/>
                  </a:cubicBezTo>
                  <a:lnTo>
                    <a:pt x="2675" y="1885"/>
                  </a:lnTo>
                  <a:lnTo>
                    <a:pt x="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7"/>
            <p:cNvSpPr/>
            <p:nvPr/>
          </p:nvSpPr>
          <p:spPr>
            <a:xfrm>
              <a:off x="1277315" y="2802575"/>
              <a:ext cx="432199" cy="497902"/>
            </a:xfrm>
            <a:custGeom>
              <a:avLst/>
              <a:gdLst/>
              <a:ahLst/>
              <a:cxnLst/>
              <a:rect l="l" t="t" r="r" b="b"/>
              <a:pathLst>
                <a:path w="5019" h="5782" extrusionOk="0">
                  <a:moveTo>
                    <a:pt x="2760" y="1"/>
                  </a:moveTo>
                  <a:cubicBezTo>
                    <a:pt x="2573" y="1"/>
                    <a:pt x="2367" y="13"/>
                    <a:pt x="2140" y="40"/>
                  </a:cubicBezTo>
                  <a:cubicBezTo>
                    <a:pt x="1" y="295"/>
                    <a:pt x="146" y="1432"/>
                    <a:pt x="671" y="3461"/>
                  </a:cubicBezTo>
                  <a:cubicBezTo>
                    <a:pt x="1062" y="4997"/>
                    <a:pt x="2301" y="5591"/>
                    <a:pt x="3185" y="5744"/>
                  </a:cubicBezTo>
                  <a:cubicBezTo>
                    <a:pt x="3314" y="5767"/>
                    <a:pt x="3454" y="5782"/>
                    <a:pt x="3594" y="5782"/>
                  </a:cubicBezTo>
                  <a:cubicBezTo>
                    <a:pt x="3923" y="5782"/>
                    <a:pt x="4246" y="5698"/>
                    <a:pt x="4389" y="5430"/>
                  </a:cubicBezTo>
                  <a:cubicBezTo>
                    <a:pt x="5018" y="4251"/>
                    <a:pt x="4941" y="2051"/>
                    <a:pt x="4772" y="1501"/>
                  </a:cubicBezTo>
                  <a:cubicBezTo>
                    <a:pt x="4583" y="886"/>
                    <a:pt x="4332" y="1"/>
                    <a:pt x="2760"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7"/>
            <p:cNvSpPr/>
            <p:nvPr/>
          </p:nvSpPr>
          <p:spPr>
            <a:xfrm>
              <a:off x="1056700" y="3383390"/>
              <a:ext cx="727392" cy="1086912"/>
            </a:xfrm>
            <a:custGeom>
              <a:avLst/>
              <a:gdLst/>
              <a:ahLst/>
              <a:cxnLst/>
              <a:rect l="l" t="t" r="r" b="b"/>
              <a:pathLst>
                <a:path w="8447" h="12622" extrusionOk="0">
                  <a:moveTo>
                    <a:pt x="3706" y="1"/>
                  </a:moveTo>
                  <a:cubicBezTo>
                    <a:pt x="3574" y="1"/>
                    <a:pt x="2416" y="1551"/>
                    <a:pt x="1273" y="3497"/>
                  </a:cubicBezTo>
                  <a:cubicBezTo>
                    <a:pt x="0" y="5679"/>
                    <a:pt x="298" y="6172"/>
                    <a:pt x="569" y="7571"/>
                  </a:cubicBezTo>
                  <a:cubicBezTo>
                    <a:pt x="620" y="7826"/>
                    <a:pt x="654" y="8064"/>
                    <a:pt x="687" y="8284"/>
                  </a:cubicBezTo>
                  <a:cubicBezTo>
                    <a:pt x="917" y="9820"/>
                    <a:pt x="756" y="11375"/>
                    <a:pt x="831" y="12621"/>
                  </a:cubicBezTo>
                  <a:lnTo>
                    <a:pt x="8446" y="12621"/>
                  </a:lnTo>
                  <a:cubicBezTo>
                    <a:pt x="8428" y="11544"/>
                    <a:pt x="8234" y="9635"/>
                    <a:pt x="7980" y="6011"/>
                  </a:cubicBezTo>
                  <a:cubicBezTo>
                    <a:pt x="7792" y="3395"/>
                    <a:pt x="6739" y="399"/>
                    <a:pt x="6739" y="399"/>
                  </a:cubicBezTo>
                  <a:cubicBezTo>
                    <a:pt x="6739" y="399"/>
                    <a:pt x="6639" y="407"/>
                    <a:pt x="6451" y="407"/>
                  </a:cubicBezTo>
                  <a:cubicBezTo>
                    <a:pt x="5992" y="407"/>
                    <a:pt x="5012" y="356"/>
                    <a:pt x="3710" y="1"/>
                  </a:cubicBezTo>
                  <a:cubicBezTo>
                    <a:pt x="3709" y="1"/>
                    <a:pt x="3707" y="1"/>
                    <a:pt x="3706" y="1"/>
                  </a:cubicBez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7"/>
            <p:cNvSpPr/>
            <p:nvPr/>
          </p:nvSpPr>
          <p:spPr>
            <a:xfrm>
              <a:off x="1279640" y="3680816"/>
              <a:ext cx="509528" cy="558612"/>
            </a:xfrm>
            <a:custGeom>
              <a:avLst/>
              <a:gdLst/>
              <a:ahLst/>
              <a:cxnLst/>
              <a:rect l="l" t="t" r="r" b="b"/>
              <a:pathLst>
                <a:path w="5917" h="6487" extrusionOk="0">
                  <a:moveTo>
                    <a:pt x="237" y="0"/>
                  </a:moveTo>
                  <a:lnTo>
                    <a:pt x="0" y="5696"/>
                  </a:lnTo>
                  <a:lnTo>
                    <a:pt x="2011" y="6486"/>
                  </a:lnTo>
                  <a:cubicBezTo>
                    <a:pt x="2011" y="6486"/>
                    <a:pt x="5916" y="5077"/>
                    <a:pt x="4209" y="4959"/>
                  </a:cubicBezTo>
                  <a:cubicBezTo>
                    <a:pt x="2504" y="4830"/>
                    <a:pt x="237" y="0"/>
                    <a:pt x="237" y="0"/>
                  </a:cubicBez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7"/>
            <p:cNvSpPr/>
            <p:nvPr/>
          </p:nvSpPr>
          <p:spPr>
            <a:xfrm>
              <a:off x="1555883" y="3341713"/>
              <a:ext cx="90676" cy="169728"/>
            </a:xfrm>
            <a:custGeom>
              <a:avLst/>
              <a:gdLst/>
              <a:ahLst/>
              <a:cxnLst/>
              <a:rect l="l" t="t" r="r" b="b"/>
              <a:pathLst>
                <a:path w="1053" h="1971" extrusionOk="0">
                  <a:moveTo>
                    <a:pt x="374" y="1"/>
                  </a:moveTo>
                  <a:lnTo>
                    <a:pt x="1" y="858"/>
                  </a:lnTo>
                  <a:lnTo>
                    <a:pt x="909" y="1970"/>
                  </a:lnTo>
                  <a:lnTo>
                    <a:pt x="1052" y="1070"/>
                  </a:lnTo>
                  <a:lnTo>
                    <a:pt x="374"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7"/>
            <p:cNvSpPr/>
            <p:nvPr/>
          </p:nvSpPr>
          <p:spPr>
            <a:xfrm>
              <a:off x="1266465" y="2777345"/>
              <a:ext cx="489033" cy="338767"/>
            </a:xfrm>
            <a:custGeom>
              <a:avLst/>
              <a:gdLst/>
              <a:ahLst/>
              <a:cxnLst/>
              <a:rect l="l" t="t" r="r" b="b"/>
              <a:pathLst>
                <a:path w="5679" h="3934" extrusionOk="0">
                  <a:moveTo>
                    <a:pt x="1799" y="1"/>
                  </a:moveTo>
                  <a:cubicBezTo>
                    <a:pt x="1560" y="1"/>
                    <a:pt x="1326" y="38"/>
                    <a:pt x="1103" y="138"/>
                  </a:cubicBezTo>
                  <a:cubicBezTo>
                    <a:pt x="620" y="350"/>
                    <a:pt x="280" y="826"/>
                    <a:pt x="145" y="1336"/>
                  </a:cubicBezTo>
                  <a:cubicBezTo>
                    <a:pt x="1" y="1853"/>
                    <a:pt x="25" y="2395"/>
                    <a:pt x="84" y="2922"/>
                  </a:cubicBezTo>
                  <a:cubicBezTo>
                    <a:pt x="119" y="3210"/>
                    <a:pt x="204" y="3499"/>
                    <a:pt x="390" y="3729"/>
                  </a:cubicBezTo>
                  <a:cubicBezTo>
                    <a:pt x="472" y="3831"/>
                    <a:pt x="627" y="3934"/>
                    <a:pt x="754" y="3934"/>
                  </a:cubicBezTo>
                  <a:cubicBezTo>
                    <a:pt x="785" y="3934"/>
                    <a:pt x="814" y="3928"/>
                    <a:pt x="840" y="3914"/>
                  </a:cubicBezTo>
                  <a:cubicBezTo>
                    <a:pt x="926" y="3882"/>
                    <a:pt x="1019" y="3847"/>
                    <a:pt x="1086" y="3780"/>
                  </a:cubicBezTo>
                  <a:cubicBezTo>
                    <a:pt x="1036" y="3694"/>
                    <a:pt x="1011" y="3593"/>
                    <a:pt x="993" y="3491"/>
                  </a:cubicBezTo>
                  <a:cubicBezTo>
                    <a:pt x="976" y="3389"/>
                    <a:pt x="968" y="3271"/>
                    <a:pt x="993" y="3169"/>
                  </a:cubicBezTo>
                  <a:cubicBezTo>
                    <a:pt x="1027" y="3067"/>
                    <a:pt x="1095" y="2973"/>
                    <a:pt x="1172" y="2904"/>
                  </a:cubicBezTo>
                  <a:cubicBezTo>
                    <a:pt x="1223" y="2863"/>
                    <a:pt x="1274" y="2829"/>
                    <a:pt x="1333" y="2812"/>
                  </a:cubicBezTo>
                  <a:cubicBezTo>
                    <a:pt x="1355" y="2806"/>
                    <a:pt x="1379" y="2803"/>
                    <a:pt x="1404" y="2803"/>
                  </a:cubicBezTo>
                  <a:cubicBezTo>
                    <a:pt x="1454" y="2803"/>
                    <a:pt x="1505" y="2816"/>
                    <a:pt x="1545" y="2845"/>
                  </a:cubicBezTo>
                  <a:cubicBezTo>
                    <a:pt x="1579" y="2871"/>
                    <a:pt x="1596" y="2904"/>
                    <a:pt x="1630" y="2922"/>
                  </a:cubicBezTo>
                  <a:cubicBezTo>
                    <a:pt x="1641" y="2932"/>
                    <a:pt x="1650" y="2936"/>
                    <a:pt x="1656" y="2936"/>
                  </a:cubicBezTo>
                  <a:cubicBezTo>
                    <a:pt x="1684" y="2936"/>
                    <a:pt x="1671" y="2858"/>
                    <a:pt x="1663" y="2837"/>
                  </a:cubicBezTo>
                  <a:cubicBezTo>
                    <a:pt x="1655" y="2770"/>
                    <a:pt x="1647" y="2700"/>
                    <a:pt x="1639" y="2633"/>
                  </a:cubicBezTo>
                  <a:cubicBezTo>
                    <a:pt x="1604" y="2421"/>
                    <a:pt x="1529" y="2167"/>
                    <a:pt x="1639" y="1963"/>
                  </a:cubicBezTo>
                  <a:cubicBezTo>
                    <a:pt x="1714" y="1810"/>
                    <a:pt x="1877" y="1700"/>
                    <a:pt x="2038" y="1649"/>
                  </a:cubicBezTo>
                  <a:cubicBezTo>
                    <a:pt x="2123" y="1614"/>
                    <a:pt x="2219" y="1596"/>
                    <a:pt x="2317" y="1596"/>
                  </a:cubicBezTo>
                  <a:cubicBezTo>
                    <a:pt x="2337" y="1596"/>
                    <a:pt x="2356" y="1597"/>
                    <a:pt x="2376" y="1598"/>
                  </a:cubicBezTo>
                  <a:cubicBezTo>
                    <a:pt x="2743" y="1623"/>
                    <a:pt x="3073" y="1810"/>
                    <a:pt x="3413" y="1936"/>
                  </a:cubicBezTo>
                  <a:cubicBezTo>
                    <a:pt x="3746" y="2061"/>
                    <a:pt x="4108" y="2125"/>
                    <a:pt x="4466" y="2125"/>
                  </a:cubicBezTo>
                  <a:cubicBezTo>
                    <a:pt x="4545" y="2125"/>
                    <a:pt x="4624" y="2122"/>
                    <a:pt x="4702" y="2116"/>
                  </a:cubicBezTo>
                  <a:cubicBezTo>
                    <a:pt x="4847" y="2108"/>
                    <a:pt x="4992" y="2073"/>
                    <a:pt x="5126" y="1998"/>
                  </a:cubicBezTo>
                  <a:cubicBezTo>
                    <a:pt x="5678" y="1692"/>
                    <a:pt x="5560" y="1081"/>
                    <a:pt x="5432" y="588"/>
                  </a:cubicBezTo>
                  <a:cubicBezTo>
                    <a:pt x="5407" y="502"/>
                    <a:pt x="5381" y="409"/>
                    <a:pt x="5305" y="358"/>
                  </a:cubicBezTo>
                  <a:cubicBezTo>
                    <a:pt x="5259" y="322"/>
                    <a:pt x="5196" y="312"/>
                    <a:pt x="5131" y="312"/>
                  </a:cubicBezTo>
                  <a:cubicBezTo>
                    <a:pt x="5101" y="312"/>
                    <a:pt x="5072" y="314"/>
                    <a:pt x="5043" y="317"/>
                  </a:cubicBezTo>
                  <a:cubicBezTo>
                    <a:pt x="4844" y="336"/>
                    <a:pt x="4644" y="345"/>
                    <a:pt x="4444" y="345"/>
                  </a:cubicBezTo>
                  <a:cubicBezTo>
                    <a:pt x="4020" y="345"/>
                    <a:pt x="3595" y="303"/>
                    <a:pt x="3175" y="223"/>
                  </a:cubicBezTo>
                  <a:cubicBezTo>
                    <a:pt x="2725" y="134"/>
                    <a:pt x="2253" y="1"/>
                    <a:pt x="1799"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7"/>
            <p:cNvSpPr/>
            <p:nvPr/>
          </p:nvSpPr>
          <p:spPr>
            <a:xfrm>
              <a:off x="1017950" y="3395790"/>
              <a:ext cx="965666" cy="972468"/>
            </a:xfrm>
            <a:custGeom>
              <a:avLst/>
              <a:gdLst/>
              <a:ahLst/>
              <a:cxnLst/>
              <a:rect l="l" t="t" r="r" b="b"/>
              <a:pathLst>
                <a:path w="11214" h="11293" extrusionOk="0">
                  <a:moveTo>
                    <a:pt x="11200" y="9008"/>
                  </a:moveTo>
                  <a:cubicBezTo>
                    <a:pt x="11165" y="9022"/>
                    <a:pt x="11070" y="9061"/>
                    <a:pt x="11068" y="9061"/>
                  </a:cubicBezTo>
                  <a:cubicBezTo>
                    <a:pt x="11068" y="9061"/>
                    <a:pt x="11071" y="9060"/>
                    <a:pt x="11078" y="9057"/>
                  </a:cubicBezTo>
                  <a:lnTo>
                    <a:pt x="11200" y="9008"/>
                  </a:lnTo>
                  <a:close/>
                  <a:moveTo>
                    <a:pt x="2852" y="0"/>
                  </a:moveTo>
                  <a:cubicBezTo>
                    <a:pt x="2852" y="0"/>
                    <a:pt x="1045" y="528"/>
                    <a:pt x="450" y="2284"/>
                  </a:cubicBezTo>
                  <a:cubicBezTo>
                    <a:pt x="0" y="3591"/>
                    <a:pt x="951" y="7639"/>
                    <a:pt x="1664" y="9856"/>
                  </a:cubicBezTo>
                  <a:cubicBezTo>
                    <a:pt x="1942" y="10727"/>
                    <a:pt x="2757" y="11292"/>
                    <a:pt x="3635" y="11292"/>
                  </a:cubicBezTo>
                  <a:cubicBezTo>
                    <a:pt x="3800" y="11292"/>
                    <a:pt x="3967" y="11272"/>
                    <a:pt x="4133" y="11231"/>
                  </a:cubicBezTo>
                  <a:cubicBezTo>
                    <a:pt x="5798" y="10823"/>
                    <a:pt x="8226" y="10102"/>
                    <a:pt x="9982" y="9473"/>
                  </a:cubicBezTo>
                  <a:cubicBezTo>
                    <a:pt x="10440" y="9312"/>
                    <a:pt x="10856" y="9151"/>
                    <a:pt x="11204" y="9006"/>
                  </a:cubicBezTo>
                  <a:cubicBezTo>
                    <a:pt x="11211" y="9003"/>
                    <a:pt x="11213" y="9002"/>
                    <a:pt x="11213" y="9002"/>
                  </a:cubicBezTo>
                  <a:lnTo>
                    <a:pt x="11213" y="9002"/>
                  </a:lnTo>
                  <a:cubicBezTo>
                    <a:pt x="11213" y="9002"/>
                    <a:pt x="11210" y="9004"/>
                    <a:pt x="11204" y="9006"/>
                  </a:cubicBezTo>
                  <a:lnTo>
                    <a:pt x="11204" y="9006"/>
                  </a:lnTo>
                  <a:lnTo>
                    <a:pt x="11078" y="8574"/>
                  </a:lnTo>
                  <a:lnTo>
                    <a:pt x="10534" y="7945"/>
                  </a:lnTo>
                  <a:lnTo>
                    <a:pt x="9652" y="7818"/>
                  </a:lnTo>
                  <a:lnTo>
                    <a:pt x="5077" y="8472"/>
                  </a:lnTo>
                  <a:cubicBezTo>
                    <a:pt x="5044" y="8475"/>
                    <a:pt x="5012" y="8477"/>
                    <a:pt x="4980" y="8477"/>
                  </a:cubicBezTo>
                  <a:cubicBezTo>
                    <a:pt x="4475" y="8477"/>
                    <a:pt x="4036" y="8108"/>
                    <a:pt x="3972" y="7607"/>
                  </a:cubicBezTo>
                  <a:lnTo>
                    <a:pt x="3276" y="2589"/>
                  </a:lnTo>
                  <a:lnTo>
                    <a:pt x="3922" y="289"/>
                  </a:lnTo>
                  <a:lnTo>
                    <a:pt x="2852" y="0"/>
                  </a:ln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7"/>
            <p:cNvSpPr/>
            <p:nvPr/>
          </p:nvSpPr>
          <p:spPr>
            <a:xfrm>
              <a:off x="1263537" y="3316138"/>
              <a:ext cx="292438" cy="209856"/>
            </a:xfrm>
            <a:custGeom>
              <a:avLst/>
              <a:gdLst/>
              <a:ahLst/>
              <a:cxnLst/>
              <a:rect l="l" t="t" r="r" b="b"/>
              <a:pathLst>
                <a:path w="3396" h="2437" extrusionOk="0">
                  <a:moveTo>
                    <a:pt x="1086" y="0"/>
                  </a:moveTo>
                  <a:lnTo>
                    <a:pt x="0" y="925"/>
                  </a:lnTo>
                  <a:lnTo>
                    <a:pt x="2962" y="2437"/>
                  </a:lnTo>
                  <a:lnTo>
                    <a:pt x="3396" y="1155"/>
                  </a:lnTo>
                  <a:lnTo>
                    <a:pt x="1086" y="0"/>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7"/>
            <p:cNvSpPr/>
            <p:nvPr/>
          </p:nvSpPr>
          <p:spPr>
            <a:xfrm>
              <a:off x="1844697" y="4041963"/>
              <a:ext cx="138124" cy="169556"/>
            </a:xfrm>
            <a:custGeom>
              <a:avLst/>
              <a:gdLst/>
              <a:ahLst/>
              <a:cxnLst/>
              <a:rect l="l" t="t" r="r" b="b"/>
              <a:pathLst>
                <a:path w="1604" h="1969" extrusionOk="0">
                  <a:moveTo>
                    <a:pt x="1161" y="1"/>
                  </a:moveTo>
                  <a:lnTo>
                    <a:pt x="0" y="331"/>
                  </a:lnTo>
                  <a:lnTo>
                    <a:pt x="381" y="1969"/>
                  </a:lnTo>
                  <a:cubicBezTo>
                    <a:pt x="839" y="1808"/>
                    <a:pt x="1255" y="1647"/>
                    <a:pt x="1603" y="1502"/>
                  </a:cubicBezTo>
                  <a:lnTo>
                    <a:pt x="1595" y="1469"/>
                  </a:lnTo>
                  <a:lnTo>
                    <a:pt x="1477" y="1070"/>
                  </a:lnTo>
                  <a:lnTo>
                    <a:pt x="1161"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1944672" y="3939578"/>
              <a:ext cx="166025" cy="102474"/>
            </a:xfrm>
            <a:custGeom>
              <a:avLst/>
              <a:gdLst/>
              <a:ahLst/>
              <a:cxnLst/>
              <a:rect l="l" t="t" r="r" b="b"/>
              <a:pathLst>
                <a:path w="1928" h="1190" extrusionOk="0">
                  <a:moveTo>
                    <a:pt x="1911" y="0"/>
                  </a:moveTo>
                  <a:lnTo>
                    <a:pt x="799" y="509"/>
                  </a:lnTo>
                  <a:lnTo>
                    <a:pt x="0" y="1190"/>
                  </a:lnTo>
                  <a:lnTo>
                    <a:pt x="0" y="1190"/>
                  </a:lnTo>
                  <a:lnTo>
                    <a:pt x="1241" y="1029"/>
                  </a:lnTo>
                  <a:cubicBezTo>
                    <a:pt x="1241" y="1029"/>
                    <a:pt x="1292" y="900"/>
                    <a:pt x="1605" y="662"/>
                  </a:cubicBezTo>
                  <a:cubicBezTo>
                    <a:pt x="1927" y="434"/>
                    <a:pt x="1911" y="0"/>
                    <a:pt x="1911"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7"/>
            <p:cNvSpPr/>
            <p:nvPr/>
          </p:nvSpPr>
          <p:spPr>
            <a:xfrm>
              <a:off x="1998146" y="3584286"/>
              <a:ext cx="444427" cy="711461"/>
            </a:xfrm>
            <a:custGeom>
              <a:avLst/>
              <a:gdLst/>
              <a:ahLst/>
              <a:cxnLst/>
              <a:rect l="l" t="t" r="r" b="b"/>
              <a:pathLst>
                <a:path w="5161" h="8262" extrusionOk="0">
                  <a:moveTo>
                    <a:pt x="5161" y="1"/>
                  </a:moveTo>
                  <a:lnTo>
                    <a:pt x="1103" y="1386"/>
                  </a:lnTo>
                  <a:lnTo>
                    <a:pt x="1" y="8261"/>
                  </a:lnTo>
                  <a:lnTo>
                    <a:pt x="4091" y="6664"/>
                  </a:lnTo>
                  <a:lnTo>
                    <a:pt x="5161"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7"/>
            <p:cNvSpPr/>
            <p:nvPr/>
          </p:nvSpPr>
          <p:spPr>
            <a:xfrm>
              <a:off x="1944672" y="3941817"/>
              <a:ext cx="313708" cy="229059"/>
            </a:xfrm>
            <a:custGeom>
              <a:avLst/>
              <a:gdLst/>
              <a:ahLst/>
              <a:cxnLst/>
              <a:rect l="l" t="t" r="r" b="b"/>
              <a:pathLst>
                <a:path w="3643" h="2660" extrusionOk="0">
                  <a:moveTo>
                    <a:pt x="3524" y="1"/>
                  </a:moveTo>
                  <a:cubicBezTo>
                    <a:pt x="3513" y="1"/>
                    <a:pt x="3501" y="3"/>
                    <a:pt x="3490" y="9"/>
                  </a:cubicBezTo>
                  <a:lnTo>
                    <a:pt x="1284" y="738"/>
                  </a:lnTo>
                  <a:lnTo>
                    <a:pt x="0" y="1164"/>
                  </a:lnTo>
                  <a:lnTo>
                    <a:pt x="434" y="2657"/>
                  </a:lnTo>
                  <a:cubicBezTo>
                    <a:pt x="434" y="2657"/>
                    <a:pt x="476" y="2660"/>
                    <a:pt x="550" y="2660"/>
                  </a:cubicBezTo>
                  <a:cubicBezTo>
                    <a:pt x="912" y="2660"/>
                    <a:pt x="2044" y="2595"/>
                    <a:pt x="2699" y="1826"/>
                  </a:cubicBezTo>
                  <a:cubicBezTo>
                    <a:pt x="3600" y="773"/>
                    <a:pt x="3643" y="263"/>
                    <a:pt x="3608" y="76"/>
                  </a:cubicBezTo>
                  <a:cubicBezTo>
                    <a:pt x="3595" y="30"/>
                    <a:pt x="3562" y="1"/>
                    <a:pt x="3524"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1" name="Google Shape;1581;p57"/>
          <p:cNvSpPr/>
          <p:nvPr/>
        </p:nvSpPr>
        <p:spPr>
          <a:xfrm>
            <a:off x="7744758" y="820756"/>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57"/>
          <p:cNvGrpSpPr/>
          <p:nvPr/>
        </p:nvGrpSpPr>
        <p:grpSpPr>
          <a:xfrm>
            <a:off x="7215454" y="4224734"/>
            <a:ext cx="853559" cy="283602"/>
            <a:chOff x="2990941" y="3799255"/>
            <a:chExt cx="577510" cy="191882"/>
          </a:xfrm>
        </p:grpSpPr>
        <p:sp>
          <p:nvSpPr>
            <p:cNvPr id="1583" name="Google Shape;1583;p57"/>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5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Conference highlights</a:t>
            </a:r>
            <a:endParaRPr/>
          </a:p>
        </p:txBody>
      </p:sp>
      <p:sp>
        <p:nvSpPr>
          <p:cNvPr id="1590" name="Google Shape;1590;p58"/>
          <p:cNvSpPr txBox="1">
            <a:spLocks noGrp="1"/>
          </p:cNvSpPr>
          <p:nvPr>
            <p:ph type="subTitle" idx="1"/>
          </p:nvPr>
        </p:nvSpPr>
        <p:spPr>
          <a:xfrm>
            <a:off x="1031900" y="2038575"/>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591" name="Google Shape;1591;p58"/>
          <p:cNvSpPr txBox="1">
            <a:spLocks noGrp="1"/>
          </p:cNvSpPr>
          <p:nvPr>
            <p:ph type="subTitle" idx="2"/>
          </p:nvPr>
        </p:nvSpPr>
        <p:spPr>
          <a:xfrm>
            <a:off x="3506695" y="2038575"/>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592" name="Google Shape;1592;p58"/>
          <p:cNvSpPr txBox="1">
            <a:spLocks noGrp="1"/>
          </p:cNvSpPr>
          <p:nvPr>
            <p:ph type="subTitle" idx="3"/>
          </p:nvPr>
        </p:nvSpPr>
        <p:spPr>
          <a:xfrm>
            <a:off x="5981490" y="2038575"/>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593" name="Google Shape;1593;p58"/>
          <p:cNvSpPr txBox="1">
            <a:spLocks noGrp="1"/>
          </p:cNvSpPr>
          <p:nvPr>
            <p:ph type="subTitle" idx="4"/>
          </p:nvPr>
        </p:nvSpPr>
        <p:spPr>
          <a:xfrm>
            <a:off x="1031900" y="3495625"/>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594" name="Google Shape;1594;p58"/>
          <p:cNvSpPr txBox="1">
            <a:spLocks noGrp="1"/>
          </p:cNvSpPr>
          <p:nvPr>
            <p:ph type="subTitle" idx="5"/>
          </p:nvPr>
        </p:nvSpPr>
        <p:spPr>
          <a:xfrm>
            <a:off x="3506695" y="3495625"/>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composed of hydrogen and helium</a:t>
            </a:r>
            <a:endParaRPr/>
          </a:p>
        </p:txBody>
      </p:sp>
      <p:sp>
        <p:nvSpPr>
          <p:cNvPr id="1595" name="Google Shape;1595;p58"/>
          <p:cNvSpPr txBox="1">
            <a:spLocks noGrp="1"/>
          </p:cNvSpPr>
          <p:nvPr>
            <p:ph type="subTitle" idx="6"/>
          </p:nvPr>
        </p:nvSpPr>
        <p:spPr>
          <a:xfrm>
            <a:off x="5981490" y="3495625"/>
            <a:ext cx="21306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596" name="Google Shape;1596;p58"/>
          <p:cNvSpPr txBox="1">
            <a:spLocks noGrp="1"/>
          </p:cNvSpPr>
          <p:nvPr>
            <p:ph type="subTitle" idx="7"/>
          </p:nvPr>
        </p:nvSpPr>
        <p:spPr>
          <a:xfrm>
            <a:off x="1104350" y="1680221"/>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597" name="Google Shape;1597;p58"/>
          <p:cNvSpPr txBox="1">
            <a:spLocks noGrp="1"/>
          </p:cNvSpPr>
          <p:nvPr>
            <p:ph type="subTitle" idx="8"/>
          </p:nvPr>
        </p:nvSpPr>
        <p:spPr>
          <a:xfrm>
            <a:off x="3579156" y="1680221"/>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598" name="Google Shape;1598;p58"/>
          <p:cNvSpPr txBox="1">
            <a:spLocks noGrp="1"/>
          </p:cNvSpPr>
          <p:nvPr>
            <p:ph type="subTitle" idx="9"/>
          </p:nvPr>
        </p:nvSpPr>
        <p:spPr>
          <a:xfrm>
            <a:off x="6053962" y="1680221"/>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599" name="Google Shape;1599;p58"/>
          <p:cNvSpPr txBox="1">
            <a:spLocks noGrp="1"/>
          </p:cNvSpPr>
          <p:nvPr>
            <p:ph type="subTitle" idx="13"/>
          </p:nvPr>
        </p:nvSpPr>
        <p:spPr>
          <a:xfrm>
            <a:off x="1104350" y="3132608"/>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600" name="Google Shape;1600;p58"/>
          <p:cNvSpPr txBox="1">
            <a:spLocks noGrp="1"/>
          </p:cNvSpPr>
          <p:nvPr>
            <p:ph type="subTitle" idx="14"/>
          </p:nvPr>
        </p:nvSpPr>
        <p:spPr>
          <a:xfrm>
            <a:off x="3579156" y="3132608"/>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601" name="Google Shape;1601;p58"/>
          <p:cNvSpPr txBox="1">
            <a:spLocks noGrp="1"/>
          </p:cNvSpPr>
          <p:nvPr>
            <p:ph type="subTitle" idx="15"/>
          </p:nvPr>
        </p:nvSpPr>
        <p:spPr>
          <a:xfrm>
            <a:off x="6053962" y="3132608"/>
            <a:ext cx="1985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grpSp>
        <p:nvGrpSpPr>
          <p:cNvPr id="1602" name="Google Shape;1602;p58"/>
          <p:cNvGrpSpPr/>
          <p:nvPr/>
        </p:nvGrpSpPr>
        <p:grpSpPr>
          <a:xfrm>
            <a:off x="7636516" y="1017609"/>
            <a:ext cx="853559" cy="283602"/>
            <a:chOff x="2990941" y="3799255"/>
            <a:chExt cx="577510" cy="191882"/>
          </a:xfrm>
        </p:grpSpPr>
        <p:sp>
          <p:nvSpPr>
            <p:cNvPr id="1603" name="Google Shape;1603;p58"/>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8"/>
          <p:cNvSpPr/>
          <p:nvPr/>
        </p:nvSpPr>
        <p:spPr>
          <a:xfrm>
            <a:off x="4574951" y="576500"/>
            <a:ext cx="3839118" cy="3361673"/>
          </a:xfrm>
          <a:custGeom>
            <a:avLst/>
            <a:gdLst/>
            <a:ahLst/>
            <a:cxnLst/>
            <a:rect l="l" t="t" r="r" b="b"/>
            <a:pathLst>
              <a:path w="15727" h="13771" extrusionOk="0">
                <a:moveTo>
                  <a:pt x="7861" y="1692"/>
                </a:moveTo>
                <a:cubicBezTo>
                  <a:pt x="8677" y="1692"/>
                  <a:pt x="9505" y="1886"/>
                  <a:pt x="10277" y="2294"/>
                </a:cubicBezTo>
                <a:cubicBezTo>
                  <a:pt x="12816" y="3626"/>
                  <a:pt x="13791" y="6767"/>
                  <a:pt x="12459" y="9305"/>
                </a:cubicBezTo>
                <a:cubicBezTo>
                  <a:pt x="11527" y="11069"/>
                  <a:pt x="9724" y="12079"/>
                  <a:pt x="7858" y="12079"/>
                </a:cubicBezTo>
                <a:cubicBezTo>
                  <a:pt x="7041" y="12079"/>
                  <a:pt x="6212" y="11886"/>
                  <a:pt x="5439" y="11477"/>
                </a:cubicBezTo>
                <a:cubicBezTo>
                  <a:pt x="2903" y="10145"/>
                  <a:pt x="1925" y="7003"/>
                  <a:pt x="3268" y="4467"/>
                </a:cubicBezTo>
                <a:cubicBezTo>
                  <a:pt x="4194" y="2702"/>
                  <a:pt x="5996" y="1692"/>
                  <a:pt x="7861" y="1692"/>
                </a:cubicBezTo>
                <a:close/>
                <a:moveTo>
                  <a:pt x="7872" y="0"/>
                </a:moveTo>
                <a:cubicBezTo>
                  <a:pt x="5397" y="0"/>
                  <a:pt x="3002" y="1336"/>
                  <a:pt x="1772" y="3677"/>
                </a:cubicBezTo>
                <a:cubicBezTo>
                  <a:pt x="0" y="7046"/>
                  <a:pt x="1290" y="11206"/>
                  <a:pt x="4659" y="12980"/>
                </a:cubicBezTo>
                <a:cubicBezTo>
                  <a:pt x="5680" y="13516"/>
                  <a:pt x="6774" y="13770"/>
                  <a:pt x="7853" y="13770"/>
                </a:cubicBezTo>
                <a:cubicBezTo>
                  <a:pt x="10327" y="13770"/>
                  <a:pt x="12719" y="12434"/>
                  <a:pt x="13954" y="10094"/>
                </a:cubicBezTo>
                <a:cubicBezTo>
                  <a:pt x="15727" y="6724"/>
                  <a:pt x="14429" y="2565"/>
                  <a:pt x="11068" y="790"/>
                </a:cubicBezTo>
                <a:cubicBezTo>
                  <a:pt x="10047" y="255"/>
                  <a:pt x="8952" y="0"/>
                  <a:pt x="7872"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4938549" y="3357267"/>
            <a:ext cx="3112864" cy="139456"/>
          </a:xfrm>
          <a:custGeom>
            <a:avLst/>
            <a:gdLst/>
            <a:ahLst/>
            <a:cxnLst/>
            <a:rect l="l" t="t" r="r" b="b"/>
            <a:pathLst>
              <a:path w="15357" h="688" extrusionOk="0">
                <a:moveTo>
                  <a:pt x="349" y="1"/>
                </a:moveTo>
                <a:cubicBezTo>
                  <a:pt x="154" y="1"/>
                  <a:pt x="1" y="153"/>
                  <a:pt x="1" y="347"/>
                </a:cubicBezTo>
                <a:cubicBezTo>
                  <a:pt x="1" y="534"/>
                  <a:pt x="154" y="687"/>
                  <a:pt x="349" y="687"/>
                </a:cubicBezTo>
                <a:lnTo>
                  <a:pt x="15017" y="687"/>
                </a:lnTo>
                <a:cubicBezTo>
                  <a:pt x="15204" y="687"/>
                  <a:pt x="15357" y="534"/>
                  <a:pt x="15357" y="347"/>
                </a:cubicBezTo>
                <a:cubicBezTo>
                  <a:pt x="15357" y="153"/>
                  <a:pt x="15204" y="1"/>
                  <a:pt x="15017"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713100" y="4339706"/>
            <a:ext cx="274054" cy="305690"/>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8"/>
          <p:cNvGrpSpPr/>
          <p:nvPr/>
        </p:nvGrpSpPr>
        <p:grpSpPr>
          <a:xfrm>
            <a:off x="7955673" y="662667"/>
            <a:ext cx="424313" cy="410253"/>
            <a:chOff x="1620923" y="4468283"/>
            <a:chExt cx="314073" cy="303667"/>
          </a:xfrm>
        </p:grpSpPr>
        <p:sp>
          <p:nvSpPr>
            <p:cNvPr id="684" name="Google Shape;684;p38"/>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8"/>
          <p:cNvSpPr/>
          <p:nvPr/>
        </p:nvSpPr>
        <p:spPr>
          <a:xfrm>
            <a:off x="4160635" y="1200150"/>
            <a:ext cx="371975" cy="371975"/>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38"/>
          <p:cNvGrpSpPr/>
          <p:nvPr/>
        </p:nvGrpSpPr>
        <p:grpSpPr>
          <a:xfrm>
            <a:off x="4068300" y="3686380"/>
            <a:ext cx="464512" cy="917083"/>
            <a:chOff x="6428903" y="1212999"/>
            <a:chExt cx="376336" cy="742998"/>
          </a:xfrm>
        </p:grpSpPr>
        <p:sp>
          <p:nvSpPr>
            <p:cNvPr id="689" name="Google Shape;689;p38"/>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38"/>
          <p:cNvGrpSpPr/>
          <p:nvPr/>
        </p:nvGrpSpPr>
        <p:grpSpPr>
          <a:xfrm>
            <a:off x="3291557" y="3706221"/>
            <a:ext cx="576217" cy="897239"/>
            <a:chOff x="5072451" y="1229074"/>
            <a:chExt cx="466837" cy="726922"/>
          </a:xfrm>
        </p:grpSpPr>
        <p:sp>
          <p:nvSpPr>
            <p:cNvPr id="695" name="Google Shape;695;p38"/>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8"/>
          <p:cNvGrpSpPr/>
          <p:nvPr/>
        </p:nvGrpSpPr>
        <p:grpSpPr>
          <a:xfrm>
            <a:off x="966168" y="738173"/>
            <a:ext cx="780216" cy="259233"/>
            <a:chOff x="2990941" y="3799255"/>
            <a:chExt cx="577510" cy="191882"/>
          </a:xfrm>
        </p:grpSpPr>
        <p:sp>
          <p:nvSpPr>
            <p:cNvPr id="703" name="Google Shape;703;p38"/>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8"/>
          <p:cNvSpPr/>
          <p:nvPr/>
        </p:nvSpPr>
        <p:spPr>
          <a:xfrm rot="2700000">
            <a:off x="7795994" y="3864386"/>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rot="-2700000">
            <a:off x="7707772" y="3885770"/>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603069B-7C2B-E845-8D6E-8301EB966527}"/>
              </a:ext>
            </a:extLst>
          </p:cNvPr>
          <p:cNvPicPr>
            <a:picLocks noChangeAspect="1"/>
          </p:cNvPicPr>
          <p:nvPr/>
        </p:nvPicPr>
        <p:blipFill>
          <a:blip r:embed="rId3"/>
          <a:stretch>
            <a:fillRect/>
          </a:stretch>
        </p:blipFill>
        <p:spPr>
          <a:xfrm>
            <a:off x="1927332" y="334394"/>
            <a:ext cx="5939399" cy="484212"/>
          </a:xfrm>
          <a:prstGeom prst="rect">
            <a:avLst/>
          </a:prstGeom>
        </p:spPr>
      </p:pic>
      <p:pic>
        <p:nvPicPr>
          <p:cNvPr id="5" name="Picture 4">
            <a:extLst>
              <a:ext uri="{FF2B5EF4-FFF2-40B4-BE49-F238E27FC236}">
                <a16:creationId xmlns:a16="http://schemas.microsoft.com/office/drawing/2014/main" id="{9EAF2839-F44A-6644-AFFA-E9E3E0E8AD33}"/>
              </a:ext>
            </a:extLst>
          </p:cNvPr>
          <p:cNvPicPr>
            <a:picLocks noChangeAspect="1"/>
          </p:cNvPicPr>
          <p:nvPr/>
        </p:nvPicPr>
        <p:blipFill>
          <a:blip r:embed="rId4"/>
          <a:stretch>
            <a:fillRect/>
          </a:stretch>
        </p:blipFill>
        <p:spPr>
          <a:xfrm>
            <a:off x="4983371" y="1292317"/>
            <a:ext cx="3022277" cy="1930037"/>
          </a:xfrm>
          <a:prstGeom prst="rect">
            <a:avLst/>
          </a:prstGeom>
        </p:spPr>
      </p:pic>
      <p:pic>
        <p:nvPicPr>
          <p:cNvPr id="7" name="Picture 6">
            <a:extLst>
              <a:ext uri="{FF2B5EF4-FFF2-40B4-BE49-F238E27FC236}">
                <a16:creationId xmlns:a16="http://schemas.microsoft.com/office/drawing/2014/main" id="{99D98137-607A-CF41-9729-AAC5DE392FF9}"/>
              </a:ext>
            </a:extLst>
          </p:cNvPr>
          <p:cNvPicPr>
            <a:picLocks noChangeAspect="1"/>
          </p:cNvPicPr>
          <p:nvPr/>
        </p:nvPicPr>
        <p:blipFill>
          <a:blip r:embed="rId5"/>
          <a:stretch>
            <a:fillRect/>
          </a:stretch>
        </p:blipFill>
        <p:spPr>
          <a:xfrm>
            <a:off x="373350" y="1367947"/>
            <a:ext cx="3839118" cy="187731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5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future conferences</a:t>
            </a:r>
            <a:endParaRPr/>
          </a:p>
        </p:txBody>
      </p:sp>
      <p:sp>
        <p:nvSpPr>
          <p:cNvPr id="1610" name="Google Shape;1610;p59"/>
          <p:cNvSpPr txBox="1">
            <a:spLocks noGrp="1"/>
          </p:cNvSpPr>
          <p:nvPr>
            <p:ph type="subTitle" idx="4294967295"/>
          </p:nvPr>
        </p:nvSpPr>
        <p:spPr>
          <a:xfrm>
            <a:off x="5828550" y="2075729"/>
            <a:ext cx="2173800" cy="58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biggest planet in the Solar System</a:t>
            </a:r>
            <a:endParaRPr/>
          </a:p>
        </p:txBody>
      </p:sp>
      <p:sp>
        <p:nvSpPr>
          <p:cNvPr id="1611" name="Google Shape;1611;p59"/>
          <p:cNvSpPr txBox="1">
            <a:spLocks noGrp="1"/>
          </p:cNvSpPr>
          <p:nvPr>
            <p:ph type="title" idx="4294967295"/>
          </p:nvPr>
        </p:nvSpPr>
        <p:spPr>
          <a:xfrm>
            <a:off x="6287499" y="1823354"/>
            <a:ext cx="1714800" cy="370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Jupiter</a:t>
            </a:r>
            <a:endParaRPr sz="1800"/>
          </a:p>
        </p:txBody>
      </p:sp>
      <p:sp>
        <p:nvSpPr>
          <p:cNvPr id="1612" name="Google Shape;1612;p59"/>
          <p:cNvSpPr txBox="1">
            <a:spLocks noGrp="1"/>
          </p:cNvSpPr>
          <p:nvPr>
            <p:ph type="subTitle" idx="4294967295"/>
          </p:nvPr>
        </p:nvSpPr>
        <p:spPr>
          <a:xfrm>
            <a:off x="5828550" y="3785951"/>
            <a:ext cx="2173800" cy="58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Saturn is composed of hydrogen and helium</a:t>
            </a:r>
            <a:endParaRPr/>
          </a:p>
        </p:txBody>
      </p:sp>
      <p:sp>
        <p:nvSpPr>
          <p:cNvPr id="1613" name="Google Shape;1613;p59"/>
          <p:cNvSpPr txBox="1">
            <a:spLocks noGrp="1"/>
          </p:cNvSpPr>
          <p:nvPr>
            <p:ph type="title" idx="4294967295"/>
          </p:nvPr>
        </p:nvSpPr>
        <p:spPr>
          <a:xfrm>
            <a:off x="6287499" y="3533580"/>
            <a:ext cx="1714800" cy="370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Saturn</a:t>
            </a:r>
            <a:endParaRPr sz="1800"/>
          </a:p>
        </p:txBody>
      </p:sp>
      <p:graphicFrame>
        <p:nvGraphicFramePr>
          <p:cNvPr id="1614" name="Google Shape;1614;p59"/>
          <p:cNvGraphicFramePr/>
          <p:nvPr/>
        </p:nvGraphicFramePr>
        <p:xfrm>
          <a:off x="720000" y="1843225"/>
          <a:ext cx="3000000" cy="3000000"/>
        </p:xfrm>
        <a:graphic>
          <a:graphicData uri="http://schemas.openxmlformats.org/drawingml/2006/table">
            <a:tbl>
              <a:tblPr>
                <a:noFill/>
                <a:tableStyleId>{E63369C5-EDA3-42CE-B089-2AB4F4244C55}</a:tableStyleId>
              </a:tblPr>
              <a:tblGrid>
                <a:gridCol w="705450">
                  <a:extLst>
                    <a:ext uri="{9D8B030D-6E8A-4147-A177-3AD203B41FA5}">
                      <a16:colId xmlns:a16="http://schemas.microsoft.com/office/drawing/2014/main" val="20000"/>
                    </a:ext>
                  </a:extLst>
                </a:gridCol>
                <a:gridCol w="705450">
                  <a:extLst>
                    <a:ext uri="{9D8B030D-6E8A-4147-A177-3AD203B41FA5}">
                      <a16:colId xmlns:a16="http://schemas.microsoft.com/office/drawing/2014/main" val="20001"/>
                    </a:ext>
                  </a:extLst>
                </a:gridCol>
                <a:gridCol w="705450">
                  <a:extLst>
                    <a:ext uri="{9D8B030D-6E8A-4147-A177-3AD203B41FA5}">
                      <a16:colId xmlns:a16="http://schemas.microsoft.com/office/drawing/2014/main" val="20002"/>
                    </a:ext>
                  </a:extLst>
                </a:gridCol>
                <a:gridCol w="705450">
                  <a:extLst>
                    <a:ext uri="{9D8B030D-6E8A-4147-A177-3AD203B41FA5}">
                      <a16:colId xmlns:a16="http://schemas.microsoft.com/office/drawing/2014/main" val="20003"/>
                    </a:ext>
                  </a:extLst>
                </a:gridCol>
                <a:gridCol w="705450">
                  <a:extLst>
                    <a:ext uri="{9D8B030D-6E8A-4147-A177-3AD203B41FA5}">
                      <a16:colId xmlns:a16="http://schemas.microsoft.com/office/drawing/2014/main" val="20004"/>
                    </a:ext>
                  </a:extLst>
                </a:gridCol>
                <a:gridCol w="705450">
                  <a:extLst>
                    <a:ext uri="{9D8B030D-6E8A-4147-A177-3AD203B41FA5}">
                      <a16:colId xmlns:a16="http://schemas.microsoft.com/office/drawing/2014/main" val="20005"/>
                    </a:ext>
                  </a:extLst>
                </a:gridCol>
                <a:gridCol w="705450">
                  <a:extLst>
                    <a:ext uri="{9D8B030D-6E8A-4147-A177-3AD203B41FA5}">
                      <a16:colId xmlns:a16="http://schemas.microsoft.com/office/drawing/2014/main" val="20006"/>
                    </a:ext>
                  </a:extLst>
                </a:gridCol>
              </a:tblGrid>
              <a:tr h="586725">
                <a:tc>
                  <a:txBody>
                    <a:bodyPr/>
                    <a:lstStyle/>
                    <a:p>
                      <a:pPr marL="0" lvl="0" indent="0" algn="ctr" rtl="0">
                        <a:spcBef>
                          <a:spcPts val="0"/>
                        </a:spcBef>
                        <a:spcAft>
                          <a:spcPts val="0"/>
                        </a:spcAft>
                        <a:buNone/>
                      </a:pPr>
                      <a:r>
                        <a:rPr lang="en" sz="2000">
                          <a:solidFill>
                            <a:schemeClr val="dk1"/>
                          </a:solidFill>
                          <a:latin typeface="Krona One"/>
                          <a:ea typeface="Krona One"/>
                          <a:cs typeface="Krona One"/>
                          <a:sym typeface="Krona One"/>
                        </a:rPr>
                        <a:t>M</a:t>
                      </a:r>
                      <a:endParaRPr sz="20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lt1"/>
                        </a:gs>
                        <a:gs pos="100000">
                          <a:schemeClr val="dk2"/>
                        </a:gs>
                      </a:gsLst>
                      <a:lin ang="16198662" scaled="0"/>
                    </a:gradFill>
                  </a:tcPr>
                </a:tc>
                <a:tc>
                  <a:txBody>
                    <a:bodyPr/>
                    <a:lstStyle/>
                    <a:p>
                      <a:pPr marL="0" lvl="0" indent="0" algn="ctr" rtl="0">
                        <a:spcBef>
                          <a:spcPts val="0"/>
                        </a:spcBef>
                        <a:spcAft>
                          <a:spcPts val="0"/>
                        </a:spcAft>
                        <a:buNone/>
                      </a:pPr>
                      <a:r>
                        <a:rPr lang="en" sz="2000">
                          <a:solidFill>
                            <a:schemeClr val="dk1"/>
                          </a:solidFill>
                          <a:latin typeface="Krona One"/>
                          <a:ea typeface="Krona One"/>
                          <a:cs typeface="Krona One"/>
                          <a:sym typeface="Krona One"/>
                        </a:rPr>
                        <a:t>Tu</a:t>
                      </a:r>
                      <a:endParaRPr sz="20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lt1"/>
                        </a:gs>
                        <a:gs pos="100000">
                          <a:schemeClr val="dk2"/>
                        </a:gs>
                      </a:gsLst>
                      <a:lin ang="16198662" scaled="0"/>
                    </a:gradFill>
                  </a:tcPr>
                </a:tc>
                <a:tc>
                  <a:txBody>
                    <a:bodyPr/>
                    <a:lstStyle/>
                    <a:p>
                      <a:pPr marL="0" lvl="0" indent="0" algn="ctr" rtl="0">
                        <a:spcBef>
                          <a:spcPts val="0"/>
                        </a:spcBef>
                        <a:spcAft>
                          <a:spcPts val="0"/>
                        </a:spcAft>
                        <a:buNone/>
                      </a:pPr>
                      <a:r>
                        <a:rPr lang="en" sz="2000">
                          <a:solidFill>
                            <a:schemeClr val="dk1"/>
                          </a:solidFill>
                          <a:latin typeface="Krona One"/>
                          <a:ea typeface="Krona One"/>
                          <a:cs typeface="Krona One"/>
                          <a:sym typeface="Krona One"/>
                        </a:rPr>
                        <a:t>W</a:t>
                      </a:r>
                      <a:endParaRPr sz="20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lt1"/>
                        </a:gs>
                        <a:gs pos="100000">
                          <a:schemeClr val="dk2"/>
                        </a:gs>
                      </a:gsLst>
                      <a:lin ang="16198662" scaled="0"/>
                    </a:gradFill>
                  </a:tcPr>
                </a:tc>
                <a:tc>
                  <a:txBody>
                    <a:bodyPr/>
                    <a:lstStyle/>
                    <a:p>
                      <a:pPr marL="0" lvl="0" indent="0" algn="ctr" rtl="0">
                        <a:spcBef>
                          <a:spcPts val="0"/>
                        </a:spcBef>
                        <a:spcAft>
                          <a:spcPts val="0"/>
                        </a:spcAft>
                        <a:buNone/>
                      </a:pPr>
                      <a:r>
                        <a:rPr lang="en" sz="2000">
                          <a:solidFill>
                            <a:schemeClr val="dk1"/>
                          </a:solidFill>
                          <a:latin typeface="Krona One"/>
                          <a:ea typeface="Krona One"/>
                          <a:cs typeface="Krona One"/>
                          <a:sym typeface="Krona One"/>
                        </a:rPr>
                        <a:t>Th</a:t>
                      </a:r>
                      <a:endParaRPr sz="20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lt1"/>
                        </a:gs>
                        <a:gs pos="100000">
                          <a:schemeClr val="dk2"/>
                        </a:gs>
                      </a:gsLst>
                      <a:lin ang="16198662" scaled="0"/>
                    </a:gradFill>
                  </a:tcPr>
                </a:tc>
                <a:tc>
                  <a:txBody>
                    <a:bodyPr/>
                    <a:lstStyle/>
                    <a:p>
                      <a:pPr marL="0" lvl="0" indent="0" algn="ctr" rtl="0">
                        <a:spcBef>
                          <a:spcPts val="0"/>
                        </a:spcBef>
                        <a:spcAft>
                          <a:spcPts val="0"/>
                        </a:spcAft>
                        <a:buNone/>
                      </a:pPr>
                      <a:r>
                        <a:rPr lang="en" sz="2000">
                          <a:solidFill>
                            <a:schemeClr val="dk1"/>
                          </a:solidFill>
                          <a:latin typeface="Krona One"/>
                          <a:ea typeface="Krona One"/>
                          <a:cs typeface="Krona One"/>
                          <a:sym typeface="Krona One"/>
                        </a:rPr>
                        <a:t>F</a:t>
                      </a:r>
                      <a:endParaRPr sz="20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lt1"/>
                        </a:gs>
                        <a:gs pos="100000">
                          <a:schemeClr val="dk2"/>
                        </a:gs>
                      </a:gsLst>
                      <a:lin ang="16198662" scaled="0"/>
                    </a:gradFill>
                  </a:tcPr>
                </a:tc>
                <a:tc>
                  <a:txBody>
                    <a:bodyPr/>
                    <a:lstStyle/>
                    <a:p>
                      <a:pPr marL="0" lvl="0" indent="0" algn="ctr" rtl="0">
                        <a:spcBef>
                          <a:spcPts val="0"/>
                        </a:spcBef>
                        <a:spcAft>
                          <a:spcPts val="0"/>
                        </a:spcAft>
                        <a:buNone/>
                      </a:pPr>
                      <a:r>
                        <a:rPr lang="en" sz="2000">
                          <a:solidFill>
                            <a:schemeClr val="dk1"/>
                          </a:solidFill>
                          <a:latin typeface="Krona One"/>
                          <a:ea typeface="Krona One"/>
                          <a:cs typeface="Krona One"/>
                          <a:sym typeface="Krona One"/>
                        </a:rPr>
                        <a:t>Sa</a:t>
                      </a:r>
                      <a:endParaRPr sz="20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lt1"/>
                        </a:gs>
                        <a:gs pos="100000">
                          <a:schemeClr val="dk2"/>
                        </a:gs>
                      </a:gsLst>
                      <a:lin ang="16198662" scaled="0"/>
                    </a:gradFill>
                  </a:tcPr>
                </a:tc>
                <a:tc>
                  <a:txBody>
                    <a:bodyPr/>
                    <a:lstStyle/>
                    <a:p>
                      <a:pPr marL="0" lvl="0" indent="0" algn="ctr" rtl="0">
                        <a:spcBef>
                          <a:spcPts val="0"/>
                        </a:spcBef>
                        <a:spcAft>
                          <a:spcPts val="0"/>
                        </a:spcAft>
                        <a:buNone/>
                      </a:pPr>
                      <a:r>
                        <a:rPr lang="en" sz="2000">
                          <a:solidFill>
                            <a:schemeClr val="dk1"/>
                          </a:solidFill>
                          <a:latin typeface="Krona One"/>
                          <a:ea typeface="Krona One"/>
                          <a:cs typeface="Krona One"/>
                          <a:sym typeface="Krona One"/>
                        </a:rPr>
                        <a:t>Su</a:t>
                      </a:r>
                      <a:endParaRPr sz="2000">
                        <a:solidFill>
                          <a:schemeClr val="dk1"/>
                        </a:solidFill>
                        <a:latin typeface="Krona One"/>
                        <a:ea typeface="Krona One"/>
                        <a:cs typeface="Krona One"/>
                        <a:sym typeface="Krona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lt1"/>
                        </a:gs>
                        <a:gs pos="100000">
                          <a:schemeClr val="dk2"/>
                        </a:gs>
                      </a:gsLst>
                      <a:lin ang="16198662" scaled="0"/>
                    </a:gradFill>
                  </a:tcPr>
                </a:tc>
                <a:extLst>
                  <a:ext uri="{0D108BD9-81ED-4DB2-BD59-A6C34878D82A}">
                    <a16:rowId xmlns:a16="http://schemas.microsoft.com/office/drawing/2014/main" val="10000"/>
                  </a:ext>
                </a:extLst>
              </a:tr>
              <a:tr h="365725">
                <a:tc>
                  <a:txBody>
                    <a:bodyPr/>
                    <a:lstStyle/>
                    <a:p>
                      <a:pPr marL="0" lvl="0" indent="0" algn="r" rtl="0">
                        <a:spcBef>
                          <a:spcPts val="0"/>
                        </a:spcBef>
                        <a:spcAft>
                          <a:spcPts val="0"/>
                        </a:spcAft>
                        <a:buNone/>
                      </a:pP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1</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3</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4</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5</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6</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25">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7</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8</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9</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10</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lt2"/>
                          </a:solidFill>
                          <a:latin typeface="Lato"/>
                          <a:ea typeface="Lato"/>
                          <a:cs typeface="Lato"/>
                          <a:sym typeface="Lato"/>
                        </a:rPr>
                        <a:t>11</a:t>
                      </a:r>
                      <a:endParaRPr sz="1200">
                        <a:solidFill>
                          <a:schemeClr val="lt2"/>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2"/>
                        </a:gs>
                        <a:gs pos="100000">
                          <a:schemeClr val="dk1"/>
                        </a:gs>
                      </a:gsLst>
                      <a:lin ang="16198662" scaled="0"/>
                    </a:gradFill>
                  </a:tcPr>
                </a:tc>
                <a:tc>
                  <a:txBody>
                    <a:bodyPr/>
                    <a:lstStyle/>
                    <a:p>
                      <a:pPr marL="0" lvl="0" indent="0" algn="r" rtl="0">
                        <a:spcBef>
                          <a:spcPts val="0"/>
                        </a:spcBef>
                        <a:spcAft>
                          <a:spcPts val="0"/>
                        </a:spcAft>
                        <a:buNone/>
                      </a:pPr>
                      <a:r>
                        <a:rPr lang="en" sz="1200">
                          <a:solidFill>
                            <a:schemeClr val="lt2"/>
                          </a:solidFill>
                          <a:latin typeface="Lato"/>
                          <a:ea typeface="Lato"/>
                          <a:cs typeface="Lato"/>
                          <a:sym typeface="Lato"/>
                        </a:rPr>
                        <a:t>12</a:t>
                      </a:r>
                      <a:endParaRPr sz="1200">
                        <a:solidFill>
                          <a:schemeClr val="lt2"/>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2"/>
                        </a:gs>
                        <a:gs pos="100000">
                          <a:schemeClr val="dk1"/>
                        </a:gs>
                      </a:gsLst>
                      <a:lin ang="16198662" scaled="0"/>
                    </a:gradFill>
                  </a:tcPr>
                </a:tc>
                <a:tc>
                  <a:txBody>
                    <a:bodyPr/>
                    <a:lstStyle/>
                    <a:p>
                      <a:pPr marL="0" lvl="0" indent="0" algn="r" rtl="0">
                        <a:spcBef>
                          <a:spcPts val="0"/>
                        </a:spcBef>
                        <a:spcAft>
                          <a:spcPts val="0"/>
                        </a:spcAft>
                        <a:buNone/>
                      </a:pPr>
                      <a:r>
                        <a:rPr lang="en" sz="1200">
                          <a:solidFill>
                            <a:schemeClr val="lt2"/>
                          </a:solidFill>
                          <a:latin typeface="Lato"/>
                          <a:ea typeface="Lato"/>
                          <a:cs typeface="Lato"/>
                          <a:sym typeface="Lato"/>
                        </a:rPr>
                        <a:t>13</a:t>
                      </a:r>
                      <a:endParaRPr sz="1200">
                        <a:solidFill>
                          <a:schemeClr val="lt2"/>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2"/>
                        </a:gs>
                        <a:gs pos="100000">
                          <a:schemeClr val="dk1"/>
                        </a:gs>
                      </a:gsLst>
                      <a:lin ang="16198662" scaled="0"/>
                    </a:gradFill>
                  </a:tcPr>
                </a:tc>
                <a:extLst>
                  <a:ext uri="{0D108BD9-81ED-4DB2-BD59-A6C34878D82A}">
                    <a16:rowId xmlns:a16="http://schemas.microsoft.com/office/drawing/2014/main" val="10002"/>
                  </a:ext>
                </a:extLst>
              </a:tr>
              <a:tr h="365725">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14</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15</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16</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chemeClr val="accent2"/>
                        </a:gs>
                      </a:gsLst>
                      <a:lin ang="8099331" scaled="0"/>
                    </a:gradFill>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17</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chemeClr val="accent2"/>
                        </a:gs>
                      </a:gsLst>
                      <a:lin ang="8099331" scaled="0"/>
                    </a:gradFill>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18</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1"/>
                        </a:gs>
                        <a:gs pos="100000">
                          <a:schemeClr val="accent2"/>
                        </a:gs>
                      </a:gsLst>
                      <a:lin ang="8099331" scaled="0"/>
                    </a:gradFill>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19</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20</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25">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21</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22</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23</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24</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25</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26</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27</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25">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28</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29</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4"/>
                        </a:gs>
                        <a:gs pos="100000">
                          <a:schemeClr val="accent6"/>
                        </a:gs>
                      </a:gsLst>
                      <a:lin ang="5400700" scaled="0"/>
                    </a:gradFill>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30</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4"/>
                        </a:gs>
                        <a:gs pos="100000">
                          <a:schemeClr val="accent6"/>
                        </a:gs>
                      </a:gsLst>
                      <a:lin ang="5400700" scaled="0"/>
                    </a:gradFill>
                  </a:tcPr>
                </a:tc>
                <a:tc>
                  <a:txBody>
                    <a:bodyPr/>
                    <a:lstStyle/>
                    <a:p>
                      <a:pPr marL="0" lvl="0" indent="0" algn="r" rtl="0">
                        <a:spcBef>
                          <a:spcPts val="0"/>
                        </a:spcBef>
                        <a:spcAft>
                          <a:spcPts val="0"/>
                        </a:spcAft>
                        <a:buNone/>
                      </a:pPr>
                      <a:r>
                        <a:rPr lang="en" sz="1200">
                          <a:solidFill>
                            <a:schemeClr val="dk1"/>
                          </a:solidFill>
                          <a:latin typeface="Lato"/>
                          <a:ea typeface="Lato"/>
                          <a:cs typeface="Lato"/>
                          <a:sym typeface="Lato"/>
                        </a:rPr>
                        <a:t>31</a:t>
                      </a: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chemeClr val="accent4"/>
                        </a:gs>
                        <a:gs pos="100000">
                          <a:schemeClr val="accent6"/>
                        </a:gs>
                      </a:gsLst>
                      <a:lin ang="5400700" scaled="0"/>
                    </a:gradFill>
                  </a:tcPr>
                </a:tc>
                <a:tc>
                  <a:txBody>
                    <a:bodyPr/>
                    <a:lstStyle/>
                    <a:p>
                      <a:pPr marL="0" lvl="0" indent="0" algn="r" rtl="0">
                        <a:spcBef>
                          <a:spcPts val="0"/>
                        </a:spcBef>
                        <a:spcAft>
                          <a:spcPts val="0"/>
                        </a:spcAft>
                        <a:buNone/>
                      </a:pP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endParaRPr sz="1200">
                        <a:solidFill>
                          <a:schemeClr val="dk1"/>
                        </a:solidFill>
                        <a:latin typeface="Lato"/>
                        <a:ea typeface="Lato"/>
                        <a:cs typeface="Lato"/>
                        <a:sym typeface="La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615" name="Google Shape;1615;p59"/>
          <p:cNvSpPr txBox="1"/>
          <p:nvPr/>
        </p:nvSpPr>
        <p:spPr>
          <a:xfrm>
            <a:off x="720050" y="1397000"/>
            <a:ext cx="4938300" cy="35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Krona One"/>
                <a:ea typeface="Krona One"/>
                <a:cs typeface="Krona One"/>
                <a:sym typeface="Krona One"/>
              </a:rPr>
              <a:t>November</a:t>
            </a:r>
            <a:endParaRPr sz="2400">
              <a:solidFill>
                <a:schemeClr val="dk1"/>
              </a:solidFill>
              <a:latin typeface="Krona One"/>
              <a:ea typeface="Krona One"/>
              <a:cs typeface="Krona One"/>
              <a:sym typeface="Krona One"/>
            </a:endParaRPr>
          </a:p>
        </p:txBody>
      </p:sp>
      <p:sp>
        <p:nvSpPr>
          <p:cNvPr id="1616" name="Google Shape;1616;p59"/>
          <p:cNvSpPr/>
          <p:nvPr/>
        </p:nvSpPr>
        <p:spPr>
          <a:xfrm>
            <a:off x="8108100" y="2038405"/>
            <a:ext cx="315900" cy="3159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9"/>
          <p:cNvSpPr/>
          <p:nvPr/>
        </p:nvSpPr>
        <p:spPr>
          <a:xfrm>
            <a:off x="8108100" y="3747555"/>
            <a:ext cx="315900" cy="315900"/>
          </a:xfrm>
          <a:prstGeom prst="rect">
            <a:avLst/>
          </a:pr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9"/>
          <p:cNvSpPr/>
          <p:nvPr/>
        </p:nvSpPr>
        <p:spPr>
          <a:xfrm rot="2700000" flipH="1">
            <a:off x="7898408" y="973245"/>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9"/>
          <p:cNvSpPr txBox="1">
            <a:spLocks noGrp="1"/>
          </p:cNvSpPr>
          <p:nvPr>
            <p:ph type="subTitle" idx="4294967295"/>
          </p:nvPr>
        </p:nvSpPr>
        <p:spPr>
          <a:xfrm>
            <a:off x="5828550" y="2937254"/>
            <a:ext cx="2173800" cy="58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620" name="Google Shape;1620;p59"/>
          <p:cNvSpPr txBox="1">
            <a:spLocks noGrp="1"/>
          </p:cNvSpPr>
          <p:nvPr>
            <p:ph type="title" idx="4294967295"/>
          </p:nvPr>
        </p:nvSpPr>
        <p:spPr>
          <a:xfrm>
            <a:off x="6287499" y="2684879"/>
            <a:ext cx="1714800" cy="370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Venus</a:t>
            </a:r>
            <a:endParaRPr sz="1800"/>
          </a:p>
        </p:txBody>
      </p:sp>
      <p:sp>
        <p:nvSpPr>
          <p:cNvPr id="1621" name="Google Shape;1621;p59"/>
          <p:cNvSpPr/>
          <p:nvPr/>
        </p:nvSpPr>
        <p:spPr>
          <a:xfrm>
            <a:off x="8108100" y="2892980"/>
            <a:ext cx="315900" cy="315900"/>
          </a:xfrm>
          <a:prstGeom prst="rect">
            <a:avLst/>
          </a:prstGeom>
          <a:gradFill>
            <a:gsLst>
              <a:gs pos="0">
                <a:schemeClr val="accent2"/>
              </a:gs>
              <a:gs pos="100000">
                <a:schemeClr val="dk1"/>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6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Thanks to all our sponsors</a:t>
            </a:r>
            <a:endParaRPr/>
          </a:p>
        </p:txBody>
      </p:sp>
      <p:sp>
        <p:nvSpPr>
          <p:cNvPr id="1627" name="Google Shape;1627;p60"/>
          <p:cNvSpPr txBox="1"/>
          <p:nvPr/>
        </p:nvSpPr>
        <p:spPr>
          <a:xfrm>
            <a:off x="790200" y="1146025"/>
            <a:ext cx="7563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a:solidFill>
                  <a:schemeClr val="dk1"/>
                </a:solidFill>
                <a:latin typeface="Lato"/>
                <a:ea typeface="Lato"/>
                <a:cs typeface="Lato"/>
                <a:sym typeface="Lato"/>
              </a:rPr>
              <a:t>Jupiter is a gas giant and the biggest planet in the Solar System. It's the fourth-brightest object in the night sky. It was named after the Roman god of the skies and lightning</a:t>
            </a:r>
            <a:endParaRPr>
              <a:solidFill>
                <a:schemeClr val="dk1"/>
              </a:solidFill>
              <a:latin typeface="Anaheim"/>
              <a:ea typeface="Anaheim"/>
              <a:cs typeface="Anaheim"/>
              <a:sym typeface="Anaheim"/>
            </a:endParaRPr>
          </a:p>
        </p:txBody>
      </p:sp>
      <p:grpSp>
        <p:nvGrpSpPr>
          <p:cNvPr id="1628" name="Google Shape;1628;p60"/>
          <p:cNvGrpSpPr/>
          <p:nvPr/>
        </p:nvGrpSpPr>
        <p:grpSpPr>
          <a:xfrm rot="10800000" flipH="1">
            <a:off x="7452641" y="3971064"/>
            <a:ext cx="853559" cy="283602"/>
            <a:chOff x="2990941" y="3799255"/>
            <a:chExt cx="577510" cy="191882"/>
          </a:xfrm>
        </p:grpSpPr>
        <p:sp>
          <p:nvSpPr>
            <p:cNvPr id="1629" name="Google Shape;1629;p60"/>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60"/>
          <p:cNvSpPr/>
          <p:nvPr/>
        </p:nvSpPr>
        <p:spPr>
          <a:xfrm rot="-242831">
            <a:off x="1400076" y="4378796"/>
            <a:ext cx="292755" cy="326612"/>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60"/>
          <p:cNvGrpSpPr/>
          <p:nvPr/>
        </p:nvGrpSpPr>
        <p:grpSpPr>
          <a:xfrm>
            <a:off x="1978670" y="2197580"/>
            <a:ext cx="2175315" cy="420970"/>
            <a:chOff x="1185725" y="2341275"/>
            <a:chExt cx="5224100" cy="1010975"/>
          </a:xfrm>
        </p:grpSpPr>
        <p:sp>
          <p:nvSpPr>
            <p:cNvPr id="1633" name="Google Shape;1633;p60"/>
            <p:cNvSpPr/>
            <p:nvPr/>
          </p:nvSpPr>
          <p:spPr>
            <a:xfrm>
              <a:off x="3113550" y="2435875"/>
              <a:ext cx="149275" cy="824500"/>
            </a:xfrm>
            <a:custGeom>
              <a:avLst/>
              <a:gdLst/>
              <a:ahLst/>
              <a:cxnLst/>
              <a:rect l="l" t="t" r="r" b="b"/>
              <a:pathLst>
                <a:path w="5971" h="32980" extrusionOk="0">
                  <a:moveTo>
                    <a:pt x="1" y="1"/>
                  </a:moveTo>
                  <a:lnTo>
                    <a:pt x="1" y="32979"/>
                  </a:lnTo>
                  <a:lnTo>
                    <a:pt x="5970" y="32979"/>
                  </a:lnTo>
                  <a:lnTo>
                    <a:pt x="5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3337000" y="2689425"/>
              <a:ext cx="582300" cy="585875"/>
            </a:xfrm>
            <a:custGeom>
              <a:avLst/>
              <a:gdLst/>
              <a:ahLst/>
              <a:cxnLst/>
              <a:rect l="l" t="t" r="r" b="b"/>
              <a:pathLst>
                <a:path w="23292" h="23435" extrusionOk="0">
                  <a:moveTo>
                    <a:pt x="11874" y="5549"/>
                  </a:moveTo>
                  <a:cubicBezTo>
                    <a:pt x="15267" y="5549"/>
                    <a:pt x="17583" y="8158"/>
                    <a:pt x="17583" y="11714"/>
                  </a:cubicBezTo>
                  <a:cubicBezTo>
                    <a:pt x="17583" y="15269"/>
                    <a:pt x="15397" y="17879"/>
                    <a:pt x="11874" y="17879"/>
                  </a:cubicBezTo>
                  <a:cubicBezTo>
                    <a:pt x="8416" y="17879"/>
                    <a:pt x="6166" y="15106"/>
                    <a:pt x="6166" y="11714"/>
                  </a:cubicBezTo>
                  <a:lnTo>
                    <a:pt x="6231" y="11714"/>
                  </a:lnTo>
                  <a:cubicBezTo>
                    <a:pt x="6231" y="8321"/>
                    <a:pt x="8482" y="5549"/>
                    <a:pt x="11874" y="5549"/>
                  </a:cubicBezTo>
                  <a:close/>
                  <a:moveTo>
                    <a:pt x="10975" y="1"/>
                  </a:moveTo>
                  <a:cubicBezTo>
                    <a:pt x="10905" y="1"/>
                    <a:pt x="10835" y="2"/>
                    <a:pt x="10765" y="3"/>
                  </a:cubicBezTo>
                  <a:cubicBezTo>
                    <a:pt x="4665" y="3"/>
                    <a:pt x="0" y="5027"/>
                    <a:pt x="0" y="11714"/>
                  </a:cubicBezTo>
                  <a:cubicBezTo>
                    <a:pt x="0" y="18401"/>
                    <a:pt x="4633" y="23424"/>
                    <a:pt x="10765" y="23424"/>
                  </a:cubicBezTo>
                  <a:cubicBezTo>
                    <a:pt x="10897" y="23431"/>
                    <a:pt x="11028" y="23434"/>
                    <a:pt x="11159" y="23434"/>
                  </a:cubicBezTo>
                  <a:cubicBezTo>
                    <a:pt x="13620" y="23434"/>
                    <a:pt x="15903" y="22280"/>
                    <a:pt x="17452" y="20391"/>
                  </a:cubicBezTo>
                  <a:lnTo>
                    <a:pt x="17452" y="22837"/>
                  </a:lnTo>
                  <a:lnTo>
                    <a:pt x="23291" y="22837"/>
                  </a:lnTo>
                  <a:lnTo>
                    <a:pt x="23291" y="623"/>
                  </a:lnTo>
                  <a:lnTo>
                    <a:pt x="17452" y="623"/>
                  </a:lnTo>
                  <a:lnTo>
                    <a:pt x="17452" y="3070"/>
                  </a:lnTo>
                  <a:cubicBezTo>
                    <a:pt x="15865" y="1134"/>
                    <a:pt x="13476" y="1"/>
                    <a:pt x="109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4475425" y="2426900"/>
              <a:ext cx="190050" cy="833475"/>
            </a:xfrm>
            <a:custGeom>
              <a:avLst/>
              <a:gdLst/>
              <a:ahLst/>
              <a:cxnLst/>
              <a:rect l="l" t="t" r="r" b="b"/>
              <a:pathLst>
                <a:path w="7602" h="33339" extrusionOk="0">
                  <a:moveTo>
                    <a:pt x="3785" y="1"/>
                  </a:moveTo>
                  <a:cubicBezTo>
                    <a:pt x="1697" y="1"/>
                    <a:pt x="1" y="1697"/>
                    <a:pt x="1" y="3817"/>
                  </a:cubicBezTo>
                  <a:cubicBezTo>
                    <a:pt x="1" y="5905"/>
                    <a:pt x="1664" y="7634"/>
                    <a:pt x="3785" y="7634"/>
                  </a:cubicBezTo>
                  <a:cubicBezTo>
                    <a:pt x="5905" y="7634"/>
                    <a:pt x="7601" y="5938"/>
                    <a:pt x="7601" y="3817"/>
                  </a:cubicBezTo>
                  <a:cubicBezTo>
                    <a:pt x="7601" y="1762"/>
                    <a:pt x="5905" y="33"/>
                    <a:pt x="3785" y="1"/>
                  </a:cubicBezTo>
                  <a:close/>
                  <a:moveTo>
                    <a:pt x="751" y="11124"/>
                  </a:moveTo>
                  <a:lnTo>
                    <a:pt x="751" y="33338"/>
                  </a:lnTo>
                  <a:lnTo>
                    <a:pt x="6786" y="33338"/>
                  </a:lnTo>
                  <a:lnTo>
                    <a:pt x="6786" y="111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2614475" y="2418700"/>
              <a:ext cx="425700" cy="842475"/>
            </a:xfrm>
            <a:custGeom>
              <a:avLst/>
              <a:gdLst/>
              <a:ahLst/>
              <a:cxnLst/>
              <a:rect l="l" t="t" r="r" b="b"/>
              <a:pathLst>
                <a:path w="17028" h="33699" extrusionOk="0">
                  <a:moveTo>
                    <a:pt x="12323" y="0"/>
                  </a:moveTo>
                  <a:cubicBezTo>
                    <a:pt x="12238" y="0"/>
                    <a:pt x="12154" y="1"/>
                    <a:pt x="12070" y="3"/>
                  </a:cubicBezTo>
                  <a:cubicBezTo>
                    <a:pt x="6916" y="3"/>
                    <a:pt x="4143" y="3362"/>
                    <a:pt x="4143" y="8647"/>
                  </a:cubicBezTo>
                  <a:lnTo>
                    <a:pt x="4143" y="11452"/>
                  </a:lnTo>
                  <a:lnTo>
                    <a:pt x="0" y="11452"/>
                  </a:lnTo>
                  <a:lnTo>
                    <a:pt x="0" y="16737"/>
                  </a:lnTo>
                  <a:lnTo>
                    <a:pt x="4143" y="16737"/>
                  </a:lnTo>
                  <a:lnTo>
                    <a:pt x="4143" y="33699"/>
                  </a:lnTo>
                  <a:lnTo>
                    <a:pt x="10112" y="33699"/>
                  </a:lnTo>
                  <a:lnTo>
                    <a:pt x="10112" y="16737"/>
                  </a:lnTo>
                  <a:lnTo>
                    <a:pt x="17028" y="16737"/>
                  </a:lnTo>
                  <a:lnTo>
                    <a:pt x="17028" y="11452"/>
                  </a:lnTo>
                  <a:lnTo>
                    <a:pt x="10112" y="11452"/>
                  </a:lnTo>
                  <a:lnTo>
                    <a:pt x="10112" y="8745"/>
                  </a:lnTo>
                  <a:cubicBezTo>
                    <a:pt x="10112" y="6690"/>
                    <a:pt x="11026" y="5841"/>
                    <a:pt x="12722" y="5613"/>
                  </a:cubicBezTo>
                  <a:cubicBezTo>
                    <a:pt x="12939" y="5599"/>
                    <a:pt x="13155" y="5591"/>
                    <a:pt x="13371" y="5591"/>
                  </a:cubicBezTo>
                  <a:cubicBezTo>
                    <a:pt x="14612" y="5591"/>
                    <a:pt x="15823" y="5835"/>
                    <a:pt x="16963" y="6363"/>
                  </a:cubicBezTo>
                  <a:lnTo>
                    <a:pt x="17028" y="948"/>
                  </a:lnTo>
                  <a:cubicBezTo>
                    <a:pt x="15540" y="298"/>
                    <a:pt x="13934" y="0"/>
                    <a:pt x="1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3994300" y="2541075"/>
              <a:ext cx="425700" cy="734000"/>
            </a:xfrm>
            <a:custGeom>
              <a:avLst/>
              <a:gdLst/>
              <a:ahLst/>
              <a:cxnLst/>
              <a:rect l="l" t="t" r="r" b="b"/>
              <a:pathLst>
                <a:path w="17028" h="29360" extrusionOk="0">
                  <a:moveTo>
                    <a:pt x="3001" y="0"/>
                  </a:moveTo>
                  <a:lnTo>
                    <a:pt x="3001" y="6590"/>
                  </a:lnTo>
                  <a:lnTo>
                    <a:pt x="0" y="6590"/>
                  </a:lnTo>
                  <a:lnTo>
                    <a:pt x="0" y="11907"/>
                  </a:lnTo>
                  <a:lnTo>
                    <a:pt x="3001" y="11907"/>
                  </a:lnTo>
                  <a:lnTo>
                    <a:pt x="3001" y="20453"/>
                  </a:lnTo>
                  <a:cubicBezTo>
                    <a:pt x="3001" y="26259"/>
                    <a:pt x="5806" y="29358"/>
                    <a:pt x="11319" y="29358"/>
                  </a:cubicBezTo>
                  <a:cubicBezTo>
                    <a:pt x="11386" y="29359"/>
                    <a:pt x="11452" y="29360"/>
                    <a:pt x="11518" y="29360"/>
                  </a:cubicBezTo>
                  <a:cubicBezTo>
                    <a:pt x="13440" y="29360"/>
                    <a:pt x="15325" y="28905"/>
                    <a:pt x="17028" y="28054"/>
                  </a:cubicBezTo>
                  <a:lnTo>
                    <a:pt x="14744" y="23226"/>
                  </a:lnTo>
                  <a:cubicBezTo>
                    <a:pt x="13994" y="23552"/>
                    <a:pt x="13146" y="23780"/>
                    <a:pt x="12330" y="23813"/>
                  </a:cubicBezTo>
                  <a:cubicBezTo>
                    <a:pt x="10504" y="23813"/>
                    <a:pt x="9003" y="22802"/>
                    <a:pt x="9003" y="20062"/>
                  </a:cubicBezTo>
                  <a:lnTo>
                    <a:pt x="9003" y="11907"/>
                  </a:lnTo>
                  <a:lnTo>
                    <a:pt x="17028" y="11907"/>
                  </a:lnTo>
                  <a:lnTo>
                    <a:pt x="17028" y="6590"/>
                  </a:lnTo>
                  <a:lnTo>
                    <a:pt x="9003" y="6590"/>
                  </a:lnTo>
                  <a:lnTo>
                    <a:pt x="9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5206925" y="2689500"/>
              <a:ext cx="601875" cy="585550"/>
            </a:xfrm>
            <a:custGeom>
              <a:avLst/>
              <a:gdLst/>
              <a:ahLst/>
              <a:cxnLst/>
              <a:rect l="l" t="t" r="r" b="b"/>
              <a:pathLst>
                <a:path w="24075" h="23422" extrusionOk="0">
                  <a:moveTo>
                    <a:pt x="12005" y="5546"/>
                  </a:moveTo>
                  <a:cubicBezTo>
                    <a:pt x="15365" y="5546"/>
                    <a:pt x="17909" y="8090"/>
                    <a:pt x="17909" y="11711"/>
                  </a:cubicBezTo>
                  <a:cubicBezTo>
                    <a:pt x="17909" y="15332"/>
                    <a:pt x="15332" y="17876"/>
                    <a:pt x="12005" y="17876"/>
                  </a:cubicBezTo>
                  <a:cubicBezTo>
                    <a:pt x="8645" y="17876"/>
                    <a:pt x="6133" y="15299"/>
                    <a:pt x="6133" y="11711"/>
                  </a:cubicBezTo>
                  <a:lnTo>
                    <a:pt x="6166" y="11711"/>
                  </a:lnTo>
                  <a:cubicBezTo>
                    <a:pt x="6166" y="8090"/>
                    <a:pt x="8612" y="5546"/>
                    <a:pt x="12005" y="5546"/>
                  </a:cubicBezTo>
                  <a:close/>
                  <a:moveTo>
                    <a:pt x="12038" y="0"/>
                  </a:moveTo>
                  <a:cubicBezTo>
                    <a:pt x="5090" y="0"/>
                    <a:pt x="1" y="4991"/>
                    <a:pt x="1" y="11711"/>
                  </a:cubicBezTo>
                  <a:cubicBezTo>
                    <a:pt x="1" y="18431"/>
                    <a:pt x="5155" y="23421"/>
                    <a:pt x="12038" y="23421"/>
                  </a:cubicBezTo>
                  <a:cubicBezTo>
                    <a:pt x="18920" y="23421"/>
                    <a:pt x="24074" y="18398"/>
                    <a:pt x="24074" y="11711"/>
                  </a:cubicBezTo>
                  <a:cubicBezTo>
                    <a:pt x="24074" y="5024"/>
                    <a:pt x="19018" y="0"/>
                    <a:pt x="1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5884600" y="2689500"/>
              <a:ext cx="525225" cy="570875"/>
            </a:xfrm>
            <a:custGeom>
              <a:avLst/>
              <a:gdLst/>
              <a:ahLst/>
              <a:cxnLst/>
              <a:rect l="l" t="t" r="r" b="b"/>
              <a:pathLst>
                <a:path w="21009" h="22835" extrusionOk="0">
                  <a:moveTo>
                    <a:pt x="12364" y="0"/>
                  </a:moveTo>
                  <a:cubicBezTo>
                    <a:pt x="9885" y="0"/>
                    <a:pt x="7438" y="881"/>
                    <a:pt x="5840" y="3230"/>
                  </a:cubicBezTo>
                  <a:lnTo>
                    <a:pt x="5840" y="620"/>
                  </a:lnTo>
                  <a:lnTo>
                    <a:pt x="1" y="620"/>
                  </a:lnTo>
                  <a:lnTo>
                    <a:pt x="1" y="22834"/>
                  </a:lnTo>
                  <a:lnTo>
                    <a:pt x="5905" y="22834"/>
                  </a:lnTo>
                  <a:lnTo>
                    <a:pt x="5905" y="10667"/>
                  </a:lnTo>
                  <a:cubicBezTo>
                    <a:pt x="5905" y="7340"/>
                    <a:pt x="7862" y="5644"/>
                    <a:pt x="10668" y="5644"/>
                  </a:cubicBezTo>
                  <a:cubicBezTo>
                    <a:pt x="13375" y="5644"/>
                    <a:pt x="14973" y="7405"/>
                    <a:pt x="14973" y="10602"/>
                  </a:cubicBezTo>
                  <a:lnTo>
                    <a:pt x="14973" y="22834"/>
                  </a:lnTo>
                  <a:lnTo>
                    <a:pt x="21008" y="22834"/>
                  </a:lnTo>
                  <a:lnTo>
                    <a:pt x="21008" y="8710"/>
                  </a:lnTo>
                  <a:cubicBezTo>
                    <a:pt x="21008" y="3556"/>
                    <a:pt x="17420" y="0"/>
                    <a:pt x="1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0"/>
            <p:cNvSpPr/>
            <p:nvPr/>
          </p:nvSpPr>
          <p:spPr>
            <a:xfrm>
              <a:off x="4724150" y="2691950"/>
              <a:ext cx="487700" cy="586350"/>
            </a:xfrm>
            <a:custGeom>
              <a:avLst/>
              <a:gdLst/>
              <a:ahLst/>
              <a:cxnLst/>
              <a:rect l="l" t="t" r="r" b="b"/>
              <a:pathLst>
                <a:path w="19508" h="23454" extrusionOk="0">
                  <a:moveTo>
                    <a:pt x="11842" y="0"/>
                  </a:moveTo>
                  <a:cubicBezTo>
                    <a:pt x="10504" y="0"/>
                    <a:pt x="9167" y="196"/>
                    <a:pt x="7895" y="555"/>
                  </a:cubicBezTo>
                  <a:cubicBezTo>
                    <a:pt x="6297" y="1044"/>
                    <a:pt x="4894" y="1860"/>
                    <a:pt x="3654" y="3001"/>
                  </a:cubicBezTo>
                  <a:cubicBezTo>
                    <a:pt x="1306" y="5252"/>
                    <a:pt x="1" y="8416"/>
                    <a:pt x="66" y="11678"/>
                  </a:cubicBezTo>
                  <a:cubicBezTo>
                    <a:pt x="1" y="14940"/>
                    <a:pt x="1306" y="18072"/>
                    <a:pt x="3622" y="20322"/>
                  </a:cubicBezTo>
                  <a:cubicBezTo>
                    <a:pt x="4829" y="21431"/>
                    <a:pt x="6264" y="22280"/>
                    <a:pt x="7862" y="22769"/>
                  </a:cubicBezTo>
                  <a:cubicBezTo>
                    <a:pt x="9167" y="23193"/>
                    <a:pt x="10537" y="23454"/>
                    <a:pt x="11940" y="23454"/>
                  </a:cubicBezTo>
                  <a:cubicBezTo>
                    <a:pt x="13049" y="23454"/>
                    <a:pt x="14125" y="23323"/>
                    <a:pt x="15234" y="23030"/>
                  </a:cubicBezTo>
                  <a:cubicBezTo>
                    <a:pt x="16833" y="22573"/>
                    <a:pt x="18301" y="21823"/>
                    <a:pt x="19508" y="20714"/>
                  </a:cubicBezTo>
                  <a:lnTo>
                    <a:pt x="16474" y="15495"/>
                  </a:lnTo>
                  <a:cubicBezTo>
                    <a:pt x="15365" y="16767"/>
                    <a:pt x="13799" y="17582"/>
                    <a:pt x="12135" y="17745"/>
                  </a:cubicBezTo>
                  <a:lnTo>
                    <a:pt x="11646" y="17745"/>
                  </a:lnTo>
                  <a:lnTo>
                    <a:pt x="10700" y="17615"/>
                  </a:lnTo>
                  <a:cubicBezTo>
                    <a:pt x="9004" y="17321"/>
                    <a:pt x="7536" y="16212"/>
                    <a:pt x="6786" y="14614"/>
                  </a:cubicBezTo>
                  <a:cubicBezTo>
                    <a:pt x="6329" y="13668"/>
                    <a:pt x="6133" y="12624"/>
                    <a:pt x="6133" y="11580"/>
                  </a:cubicBezTo>
                  <a:cubicBezTo>
                    <a:pt x="6133" y="10471"/>
                    <a:pt x="6329" y="9395"/>
                    <a:pt x="6818" y="8416"/>
                  </a:cubicBezTo>
                  <a:cubicBezTo>
                    <a:pt x="7601" y="6883"/>
                    <a:pt x="9069" y="5774"/>
                    <a:pt x="10798" y="5546"/>
                  </a:cubicBezTo>
                  <a:lnTo>
                    <a:pt x="12038" y="5546"/>
                  </a:lnTo>
                  <a:cubicBezTo>
                    <a:pt x="13766" y="5676"/>
                    <a:pt x="15365" y="6426"/>
                    <a:pt x="16441" y="7764"/>
                  </a:cubicBezTo>
                  <a:lnTo>
                    <a:pt x="19344" y="2675"/>
                  </a:lnTo>
                  <a:cubicBezTo>
                    <a:pt x="18138" y="1566"/>
                    <a:pt x="16670" y="816"/>
                    <a:pt x="15071" y="392"/>
                  </a:cubicBezTo>
                  <a:cubicBezTo>
                    <a:pt x="13995" y="98"/>
                    <a:pt x="12951" y="0"/>
                    <a:pt x="1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0"/>
            <p:cNvSpPr/>
            <p:nvPr/>
          </p:nvSpPr>
          <p:spPr>
            <a:xfrm>
              <a:off x="1185725" y="2341275"/>
              <a:ext cx="820400" cy="1010975"/>
            </a:xfrm>
            <a:custGeom>
              <a:avLst/>
              <a:gdLst/>
              <a:ahLst/>
              <a:cxnLst/>
              <a:rect l="l" t="t" r="r" b="b"/>
              <a:pathLst>
                <a:path w="32816" h="40439" extrusionOk="0">
                  <a:moveTo>
                    <a:pt x="5187" y="1"/>
                  </a:moveTo>
                  <a:cubicBezTo>
                    <a:pt x="3425" y="1"/>
                    <a:pt x="1762" y="947"/>
                    <a:pt x="881" y="2480"/>
                  </a:cubicBezTo>
                  <a:cubicBezTo>
                    <a:pt x="0" y="4045"/>
                    <a:pt x="0" y="5905"/>
                    <a:pt x="881" y="7471"/>
                  </a:cubicBezTo>
                  <a:lnTo>
                    <a:pt x="18496" y="38003"/>
                  </a:lnTo>
                  <a:cubicBezTo>
                    <a:pt x="19431" y="39569"/>
                    <a:pt x="21105" y="40438"/>
                    <a:pt x="22814" y="40438"/>
                  </a:cubicBezTo>
                  <a:cubicBezTo>
                    <a:pt x="23668" y="40438"/>
                    <a:pt x="24530" y="40221"/>
                    <a:pt x="25313" y="39764"/>
                  </a:cubicBezTo>
                  <a:cubicBezTo>
                    <a:pt x="26064" y="39308"/>
                    <a:pt x="26651" y="38720"/>
                    <a:pt x="27075" y="38003"/>
                  </a:cubicBezTo>
                  <a:lnTo>
                    <a:pt x="27629" y="36992"/>
                  </a:lnTo>
                  <a:lnTo>
                    <a:pt x="19540" y="22900"/>
                  </a:lnTo>
                  <a:lnTo>
                    <a:pt x="24694" y="14060"/>
                  </a:lnTo>
                  <a:lnTo>
                    <a:pt x="14418" y="14060"/>
                  </a:lnTo>
                  <a:lnTo>
                    <a:pt x="11222" y="8482"/>
                  </a:lnTo>
                  <a:lnTo>
                    <a:pt x="27923" y="8482"/>
                  </a:lnTo>
                  <a:lnTo>
                    <a:pt x="32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1835675" y="2341275"/>
              <a:ext cx="491775" cy="784525"/>
            </a:xfrm>
            <a:custGeom>
              <a:avLst/>
              <a:gdLst/>
              <a:ahLst/>
              <a:cxnLst/>
              <a:rect l="l" t="t" r="r" b="b"/>
              <a:pathLst>
                <a:path w="19671" h="31381" extrusionOk="0">
                  <a:moveTo>
                    <a:pt x="13277" y="1"/>
                  </a:moveTo>
                  <a:lnTo>
                    <a:pt x="0" y="22900"/>
                  </a:lnTo>
                  <a:lnTo>
                    <a:pt x="4861" y="31381"/>
                  </a:lnTo>
                  <a:lnTo>
                    <a:pt x="18724" y="7405"/>
                  </a:lnTo>
                  <a:cubicBezTo>
                    <a:pt x="19670" y="5905"/>
                    <a:pt x="19670" y="4045"/>
                    <a:pt x="18757" y="2480"/>
                  </a:cubicBezTo>
                  <a:cubicBezTo>
                    <a:pt x="17876" y="947"/>
                    <a:pt x="16245" y="1"/>
                    <a:pt x="14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60"/>
          <p:cNvGrpSpPr/>
          <p:nvPr/>
        </p:nvGrpSpPr>
        <p:grpSpPr>
          <a:xfrm>
            <a:off x="2535607" y="3181144"/>
            <a:ext cx="4072785" cy="572691"/>
            <a:chOff x="1188975" y="2480575"/>
            <a:chExt cx="5220850" cy="734125"/>
          </a:xfrm>
        </p:grpSpPr>
        <p:sp>
          <p:nvSpPr>
            <p:cNvPr id="1644" name="Google Shape;1644;p60"/>
            <p:cNvSpPr/>
            <p:nvPr/>
          </p:nvSpPr>
          <p:spPr>
            <a:xfrm>
              <a:off x="1188975" y="2662575"/>
              <a:ext cx="142750" cy="174550"/>
            </a:xfrm>
            <a:custGeom>
              <a:avLst/>
              <a:gdLst/>
              <a:ahLst/>
              <a:cxnLst/>
              <a:rect l="l" t="t" r="r" b="b"/>
              <a:pathLst>
                <a:path w="5710" h="6982" extrusionOk="0">
                  <a:moveTo>
                    <a:pt x="4763" y="1"/>
                  </a:moveTo>
                  <a:cubicBezTo>
                    <a:pt x="4013" y="784"/>
                    <a:pt x="3393" y="1632"/>
                    <a:pt x="2871" y="2545"/>
                  </a:cubicBezTo>
                  <a:lnTo>
                    <a:pt x="2088" y="2121"/>
                  </a:lnTo>
                  <a:cubicBezTo>
                    <a:pt x="1995" y="1623"/>
                    <a:pt x="1545" y="1303"/>
                    <a:pt x="1051" y="1303"/>
                  </a:cubicBezTo>
                  <a:cubicBezTo>
                    <a:pt x="1027" y="1303"/>
                    <a:pt x="1003" y="1304"/>
                    <a:pt x="979" y="1306"/>
                  </a:cubicBezTo>
                  <a:cubicBezTo>
                    <a:pt x="392" y="1371"/>
                    <a:pt x="1" y="1925"/>
                    <a:pt x="66" y="2480"/>
                  </a:cubicBezTo>
                  <a:cubicBezTo>
                    <a:pt x="126" y="3024"/>
                    <a:pt x="579" y="3400"/>
                    <a:pt x="1087" y="3400"/>
                  </a:cubicBezTo>
                  <a:cubicBezTo>
                    <a:pt x="1127" y="3400"/>
                    <a:pt x="1167" y="3398"/>
                    <a:pt x="1208" y="3393"/>
                  </a:cubicBezTo>
                  <a:cubicBezTo>
                    <a:pt x="1338" y="3361"/>
                    <a:pt x="1436" y="3361"/>
                    <a:pt x="1534" y="3295"/>
                  </a:cubicBezTo>
                  <a:lnTo>
                    <a:pt x="2317" y="3720"/>
                  </a:lnTo>
                  <a:cubicBezTo>
                    <a:pt x="1893" y="4665"/>
                    <a:pt x="1567" y="5677"/>
                    <a:pt x="1403" y="6721"/>
                  </a:cubicBezTo>
                  <a:lnTo>
                    <a:pt x="2676" y="6982"/>
                  </a:lnTo>
                  <a:cubicBezTo>
                    <a:pt x="3067" y="4698"/>
                    <a:pt x="4111" y="2610"/>
                    <a:pt x="5709" y="947"/>
                  </a:cubicBezTo>
                  <a:lnTo>
                    <a:pt x="4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0"/>
            <p:cNvSpPr/>
            <p:nvPr/>
          </p:nvSpPr>
          <p:spPr>
            <a:xfrm>
              <a:off x="1400200" y="2480575"/>
              <a:ext cx="211225" cy="144525"/>
            </a:xfrm>
            <a:custGeom>
              <a:avLst/>
              <a:gdLst/>
              <a:ahLst/>
              <a:cxnLst/>
              <a:rect l="l" t="t" r="r" b="b"/>
              <a:pathLst>
                <a:path w="8449" h="5781" extrusionOk="0">
                  <a:moveTo>
                    <a:pt x="3881" y="0"/>
                  </a:moveTo>
                  <a:cubicBezTo>
                    <a:pt x="3838" y="0"/>
                    <a:pt x="3795" y="2"/>
                    <a:pt x="3752" y="7"/>
                  </a:cubicBezTo>
                  <a:cubicBezTo>
                    <a:pt x="3067" y="104"/>
                    <a:pt x="2610" y="692"/>
                    <a:pt x="2708" y="1409"/>
                  </a:cubicBezTo>
                  <a:cubicBezTo>
                    <a:pt x="2740" y="1833"/>
                    <a:pt x="3034" y="2192"/>
                    <a:pt x="3393" y="2355"/>
                  </a:cubicBezTo>
                  <a:lnTo>
                    <a:pt x="3523" y="3464"/>
                  </a:lnTo>
                  <a:cubicBezTo>
                    <a:pt x="2284" y="3660"/>
                    <a:pt x="1109" y="4019"/>
                    <a:pt x="0" y="4573"/>
                  </a:cubicBezTo>
                  <a:lnTo>
                    <a:pt x="555" y="5780"/>
                  </a:lnTo>
                  <a:cubicBezTo>
                    <a:pt x="2153" y="4997"/>
                    <a:pt x="3882" y="4606"/>
                    <a:pt x="5644" y="4606"/>
                  </a:cubicBezTo>
                  <a:cubicBezTo>
                    <a:pt x="6524" y="4606"/>
                    <a:pt x="7340" y="4704"/>
                    <a:pt x="8188" y="4867"/>
                  </a:cubicBezTo>
                  <a:lnTo>
                    <a:pt x="8449" y="3595"/>
                  </a:lnTo>
                  <a:cubicBezTo>
                    <a:pt x="7535" y="3399"/>
                    <a:pt x="6622" y="3301"/>
                    <a:pt x="5644" y="3301"/>
                  </a:cubicBezTo>
                  <a:lnTo>
                    <a:pt x="4795" y="3301"/>
                  </a:lnTo>
                  <a:lnTo>
                    <a:pt x="4665" y="2225"/>
                  </a:lnTo>
                  <a:cubicBezTo>
                    <a:pt x="4991" y="1964"/>
                    <a:pt x="5187" y="1540"/>
                    <a:pt x="5122" y="1116"/>
                  </a:cubicBezTo>
                  <a:cubicBezTo>
                    <a:pt x="5030" y="444"/>
                    <a:pt x="4509" y="0"/>
                    <a:pt x="3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0"/>
            <p:cNvSpPr/>
            <p:nvPr/>
          </p:nvSpPr>
          <p:spPr>
            <a:xfrm>
              <a:off x="1698675" y="2613650"/>
              <a:ext cx="148425" cy="154975"/>
            </a:xfrm>
            <a:custGeom>
              <a:avLst/>
              <a:gdLst/>
              <a:ahLst/>
              <a:cxnLst/>
              <a:rect l="l" t="t" r="r" b="b"/>
              <a:pathLst>
                <a:path w="5937" h="6199" extrusionOk="0">
                  <a:moveTo>
                    <a:pt x="685" y="1"/>
                  </a:moveTo>
                  <a:lnTo>
                    <a:pt x="0" y="1110"/>
                  </a:lnTo>
                  <a:cubicBezTo>
                    <a:pt x="1925" y="2349"/>
                    <a:pt x="3425" y="4111"/>
                    <a:pt x="4371" y="6198"/>
                  </a:cubicBezTo>
                  <a:lnTo>
                    <a:pt x="5546" y="5677"/>
                  </a:lnTo>
                  <a:cubicBezTo>
                    <a:pt x="5121" y="4698"/>
                    <a:pt x="4567" y="3817"/>
                    <a:pt x="3947" y="2969"/>
                  </a:cubicBezTo>
                  <a:lnTo>
                    <a:pt x="4600" y="2349"/>
                  </a:lnTo>
                  <a:cubicBezTo>
                    <a:pt x="4695" y="2388"/>
                    <a:pt x="4768" y="2403"/>
                    <a:pt x="4832" y="2403"/>
                  </a:cubicBezTo>
                  <a:cubicBezTo>
                    <a:pt x="4877" y="2403"/>
                    <a:pt x="4918" y="2395"/>
                    <a:pt x="4958" y="2382"/>
                  </a:cubicBezTo>
                  <a:cubicBezTo>
                    <a:pt x="5513" y="2317"/>
                    <a:pt x="5937" y="1795"/>
                    <a:pt x="5839" y="1208"/>
                  </a:cubicBezTo>
                  <a:cubicBezTo>
                    <a:pt x="5778" y="691"/>
                    <a:pt x="5350" y="288"/>
                    <a:pt x="4816" y="288"/>
                  </a:cubicBezTo>
                  <a:cubicBezTo>
                    <a:pt x="4777" y="288"/>
                    <a:pt x="4738" y="290"/>
                    <a:pt x="4697" y="294"/>
                  </a:cubicBezTo>
                  <a:cubicBezTo>
                    <a:pt x="4176" y="359"/>
                    <a:pt x="3784" y="849"/>
                    <a:pt x="3784" y="1371"/>
                  </a:cubicBezTo>
                  <a:lnTo>
                    <a:pt x="3066" y="1990"/>
                  </a:lnTo>
                  <a:cubicBezTo>
                    <a:pt x="2349" y="1240"/>
                    <a:pt x="1566" y="588"/>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0"/>
            <p:cNvSpPr/>
            <p:nvPr/>
          </p:nvSpPr>
          <p:spPr>
            <a:xfrm>
              <a:off x="1308850" y="2926000"/>
              <a:ext cx="482800" cy="196550"/>
            </a:xfrm>
            <a:custGeom>
              <a:avLst/>
              <a:gdLst/>
              <a:ahLst/>
              <a:cxnLst/>
              <a:rect l="l" t="t" r="r" b="b"/>
              <a:pathLst>
                <a:path w="19312" h="7862" extrusionOk="0">
                  <a:moveTo>
                    <a:pt x="19312" y="0"/>
                  </a:moveTo>
                  <a:lnTo>
                    <a:pt x="19312" y="0"/>
                  </a:lnTo>
                  <a:cubicBezTo>
                    <a:pt x="18138" y="783"/>
                    <a:pt x="16767" y="1435"/>
                    <a:pt x="15137" y="1990"/>
                  </a:cubicBezTo>
                  <a:cubicBezTo>
                    <a:pt x="13147" y="2642"/>
                    <a:pt x="10798" y="3066"/>
                    <a:pt x="8384" y="3197"/>
                  </a:cubicBezTo>
                  <a:cubicBezTo>
                    <a:pt x="7732" y="3229"/>
                    <a:pt x="7079" y="3262"/>
                    <a:pt x="6394" y="3262"/>
                  </a:cubicBezTo>
                  <a:cubicBezTo>
                    <a:pt x="4926" y="3262"/>
                    <a:pt x="3459" y="3164"/>
                    <a:pt x="2186" y="2936"/>
                  </a:cubicBezTo>
                  <a:cubicBezTo>
                    <a:pt x="1534" y="2838"/>
                    <a:pt x="751" y="2675"/>
                    <a:pt x="1" y="2414"/>
                  </a:cubicBezTo>
                  <a:lnTo>
                    <a:pt x="1" y="2414"/>
                  </a:lnTo>
                  <a:cubicBezTo>
                    <a:pt x="1795" y="5643"/>
                    <a:pt x="5253" y="7861"/>
                    <a:pt x="9167" y="7861"/>
                  </a:cubicBezTo>
                  <a:cubicBezTo>
                    <a:pt x="14027" y="7861"/>
                    <a:pt x="18138" y="4534"/>
                    <a:pt x="19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0"/>
            <p:cNvSpPr/>
            <p:nvPr/>
          </p:nvSpPr>
          <p:spPr>
            <a:xfrm>
              <a:off x="1282775" y="2628325"/>
              <a:ext cx="517850" cy="346650"/>
            </a:xfrm>
            <a:custGeom>
              <a:avLst/>
              <a:gdLst/>
              <a:ahLst/>
              <a:cxnLst/>
              <a:rect l="l" t="t" r="r" b="b"/>
              <a:pathLst>
                <a:path w="20714" h="13866" extrusionOk="0">
                  <a:moveTo>
                    <a:pt x="14744" y="5024"/>
                  </a:moveTo>
                  <a:cubicBezTo>
                    <a:pt x="16049" y="5024"/>
                    <a:pt x="17060" y="6101"/>
                    <a:pt x="17060" y="7406"/>
                  </a:cubicBezTo>
                  <a:cubicBezTo>
                    <a:pt x="17060" y="8710"/>
                    <a:pt x="16049" y="9754"/>
                    <a:pt x="14744" y="9754"/>
                  </a:cubicBezTo>
                  <a:cubicBezTo>
                    <a:pt x="13472" y="9754"/>
                    <a:pt x="12461" y="8678"/>
                    <a:pt x="12461" y="7406"/>
                  </a:cubicBezTo>
                  <a:cubicBezTo>
                    <a:pt x="12461" y="6101"/>
                    <a:pt x="13505" y="5024"/>
                    <a:pt x="14744" y="5024"/>
                  </a:cubicBezTo>
                  <a:close/>
                  <a:moveTo>
                    <a:pt x="6687" y="4926"/>
                  </a:moveTo>
                  <a:cubicBezTo>
                    <a:pt x="8449" y="4926"/>
                    <a:pt x="9819" y="6362"/>
                    <a:pt x="9819" y="8123"/>
                  </a:cubicBezTo>
                  <a:cubicBezTo>
                    <a:pt x="9819" y="9885"/>
                    <a:pt x="8416" y="11320"/>
                    <a:pt x="6687" y="11320"/>
                  </a:cubicBezTo>
                  <a:cubicBezTo>
                    <a:pt x="4958" y="11320"/>
                    <a:pt x="3556" y="9885"/>
                    <a:pt x="3556" y="8123"/>
                  </a:cubicBezTo>
                  <a:cubicBezTo>
                    <a:pt x="3556" y="6362"/>
                    <a:pt x="4958" y="4926"/>
                    <a:pt x="6687" y="4926"/>
                  </a:cubicBezTo>
                  <a:close/>
                  <a:moveTo>
                    <a:pt x="10341" y="1"/>
                  </a:moveTo>
                  <a:cubicBezTo>
                    <a:pt x="4665" y="1"/>
                    <a:pt x="0" y="4633"/>
                    <a:pt x="0" y="10341"/>
                  </a:cubicBezTo>
                  <a:cubicBezTo>
                    <a:pt x="0" y="11059"/>
                    <a:pt x="98" y="11809"/>
                    <a:pt x="228" y="12527"/>
                  </a:cubicBezTo>
                  <a:cubicBezTo>
                    <a:pt x="1192" y="13243"/>
                    <a:pt x="3830" y="13866"/>
                    <a:pt x="7338" y="13866"/>
                  </a:cubicBezTo>
                  <a:cubicBezTo>
                    <a:pt x="7984" y="13866"/>
                    <a:pt x="8661" y="13845"/>
                    <a:pt x="9362" y="13799"/>
                  </a:cubicBezTo>
                  <a:cubicBezTo>
                    <a:pt x="14255" y="13505"/>
                    <a:pt x="18365" y="12135"/>
                    <a:pt x="20714" y="10048"/>
                  </a:cubicBezTo>
                  <a:cubicBezTo>
                    <a:pt x="20714" y="9722"/>
                    <a:pt x="20681" y="9363"/>
                    <a:pt x="20616" y="9037"/>
                  </a:cubicBezTo>
                  <a:cubicBezTo>
                    <a:pt x="19996" y="3883"/>
                    <a:pt x="15560" y="1"/>
                    <a:pt x="10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0"/>
            <p:cNvSpPr/>
            <p:nvPr/>
          </p:nvSpPr>
          <p:spPr>
            <a:xfrm>
              <a:off x="3930675" y="2772675"/>
              <a:ext cx="265875" cy="317250"/>
            </a:xfrm>
            <a:custGeom>
              <a:avLst/>
              <a:gdLst/>
              <a:ahLst/>
              <a:cxnLst/>
              <a:rect l="l" t="t" r="r" b="b"/>
              <a:pathLst>
                <a:path w="10635" h="12690" extrusionOk="0">
                  <a:moveTo>
                    <a:pt x="6199" y="1"/>
                  </a:moveTo>
                  <a:cubicBezTo>
                    <a:pt x="2512" y="1"/>
                    <a:pt x="1" y="2741"/>
                    <a:pt x="1" y="6329"/>
                  </a:cubicBezTo>
                  <a:cubicBezTo>
                    <a:pt x="1" y="9950"/>
                    <a:pt x="2512" y="12690"/>
                    <a:pt x="6199" y="12690"/>
                  </a:cubicBezTo>
                  <a:cubicBezTo>
                    <a:pt x="7960" y="12690"/>
                    <a:pt x="9526" y="12005"/>
                    <a:pt x="10635" y="10765"/>
                  </a:cubicBezTo>
                  <a:lnTo>
                    <a:pt x="9461" y="9460"/>
                  </a:lnTo>
                  <a:cubicBezTo>
                    <a:pt x="8612" y="10276"/>
                    <a:pt x="7471" y="10896"/>
                    <a:pt x="6166" y="10896"/>
                  </a:cubicBezTo>
                  <a:cubicBezTo>
                    <a:pt x="3752" y="10896"/>
                    <a:pt x="1925" y="9004"/>
                    <a:pt x="1925" y="6361"/>
                  </a:cubicBezTo>
                  <a:cubicBezTo>
                    <a:pt x="1925" y="3719"/>
                    <a:pt x="3752" y="1827"/>
                    <a:pt x="6166" y="1827"/>
                  </a:cubicBezTo>
                  <a:cubicBezTo>
                    <a:pt x="7438" y="1827"/>
                    <a:pt x="8515" y="2349"/>
                    <a:pt x="9428" y="3230"/>
                  </a:cubicBezTo>
                  <a:lnTo>
                    <a:pt x="10635" y="1925"/>
                  </a:lnTo>
                  <a:cubicBezTo>
                    <a:pt x="9558" y="718"/>
                    <a:pt x="7960" y="33"/>
                    <a:pt x="6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0"/>
            <p:cNvSpPr/>
            <p:nvPr/>
          </p:nvSpPr>
          <p:spPr>
            <a:xfrm>
              <a:off x="4213650" y="2773500"/>
              <a:ext cx="315625" cy="316425"/>
            </a:xfrm>
            <a:custGeom>
              <a:avLst/>
              <a:gdLst/>
              <a:ahLst/>
              <a:cxnLst/>
              <a:rect l="l" t="t" r="r" b="b"/>
              <a:pathLst>
                <a:path w="12625" h="12657" extrusionOk="0">
                  <a:moveTo>
                    <a:pt x="6329" y="1794"/>
                  </a:moveTo>
                  <a:cubicBezTo>
                    <a:pt x="8808" y="1794"/>
                    <a:pt x="10700" y="3686"/>
                    <a:pt x="10700" y="6328"/>
                  </a:cubicBezTo>
                  <a:cubicBezTo>
                    <a:pt x="10700" y="8938"/>
                    <a:pt x="8808" y="10863"/>
                    <a:pt x="6329" y="10863"/>
                  </a:cubicBezTo>
                  <a:cubicBezTo>
                    <a:pt x="3817" y="10863"/>
                    <a:pt x="1958" y="8971"/>
                    <a:pt x="1958" y="6328"/>
                  </a:cubicBezTo>
                  <a:cubicBezTo>
                    <a:pt x="1958" y="3686"/>
                    <a:pt x="3817" y="1794"/>
                    <a:pt x="6329" y="1794"/>
                  </a:cubicBezTo>
                  <a:close/>
                  <a:moveTo>
                    <a:pt x="6296" y="0"/>
                  </a:moveTo>
                  <a:cubicBezTo>
                    <a:pt x="2708" y="0"/>
                    <a:pt x="1" y="2708"/>
                    <a:pt x="1" y="6328"/>
                  </a:cubicBezTo>
                  <a:cubicBezTo>
                    <a:pt x="1" y="9949"/>
                    <a:pt x="2708" y="12657"/>
                    <a:pt x="6296" y="12657"/>
                  </a:cubicBezTo>
                  <a:cubicBezTo>
                    <a:pt x="9917" y="12657"/>
                    <a:pt x="12625" y="9949"/>
                    <a:pt x="12625" y="6328"/>
                  </a:cubicBezTo>
                  <a:cubicBezTo>
                    <a:pt x="12625" y="2708"/>
                    <a:pt x="9917" y="0"/>
                    <a:pt x="6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0"/>
            <p:cNvSpPr/>
            <p:nvPr/>
          </p:nvSpPr>
          <p:spPr>
            <a:xfrm>
              <a:off x="4566775" y="2772675"/>
              <a:ext cx="498275" cy="311550"/>
            </a:xfrm>
            <a:custGeom>
              <a:avLst/>
              <a:gdLst/>
              <a:ahLst/>
              <a:cxnLst/>
              <a:rect l="l" t="t" r="r" b="b"/>
              <a:pathLst>
                <a:path w="19931" h="12462" extrusionOk="0">
                  <a:moveTo>
                    <a:pt x="5904" y="1"/>
                  </a:moveTo>
                  <a:cubicBezTo>
                    <a:pt x="4437" y="1"/>
                    <a:pt x="2871" y="555"/>
                    <a:pt x="1892" y="1990"/>
                  </a:cubicBezTo>
                  <a:lnTo>
                    <a:pt x="1892" y="261"/>
                  </a:lnTo>
                  <a:lnTo>
                    <a:pt x="0" y="261"/>
                  </a:lnTo>
                  <a:lnTo>
                    <a:pt x="0" y="12461"/>
                  </a:lnTo>
                  <a:lnTo>
                    <a:pt x="1892" y="12461"/>
                  </a:lnTo>
                  <a:lnTo>
                    <a:pt x="1892" y="5611"/>
                  </a:lnTo>
                  <a:cubicBezTo>
                    <a:pt x="1892" y="3263"/>
                    <a:pt x="3556" y="1860"/>
                    <a:pt x="5578" y="1860"/>
                  </a:cubicBezTo>
                  <a:cubicBezTo>
                    <a:pt x="7764" y="1860"/>
                    <a:pt x="9036" y="3230"/>
                    <a:pt x="9036" y="5546"/>
                  </a:cubicBezTo>
                  <a:lnTo>
                    <a:pt x="9036" y="12461"/>
                  </a:lnTo>
                  <a:lnTo>
                    <a:pt x="10928" y="12461"/>
                  </a:lnTo>
                  <a:lnTo>
                    <a:pt x="10928" y="5611"/>
                  </a:lnTo>
                  <a:cubicBezTo>
                    <a:pt x="10928" y="3263"/>
                    <a:pt x="12559" y="1860"/>
                    <a:pt x="14581" y="1860"/>
                  </a:cubicBezTo>
                  <a:cubicBezTo>
                    <a:pt x="16767" y="1860"/>
                    <a:pt x="18039" y="3230"/>
                    <a:pt x="18039" y="5546"/>
                  </a:cubicBezTo>
                  <a:lnTo>
                    <a:pt x="18039" y="12461"/>
                  </a:lnTo>
                  <a:lnTo>
                    <a:pt x="19931" y="12461"/>
                  </a:lnTo>
                  <a:lnTo>
                    <a:pt x="19931" y="4894"/>
                  </a:lnTo>
                  <a:cubicBezTo>
                    <a:pt x="19931" y="1958"/>
                    <a:pt x="17876" y="33"/>
                    <a:pt x="14908" y="1"/>
                  </a:cubicBezTo>
                  <a:cubicBezTo>
                    <a:pt x="13244" y="1"/>
                    <a:pt x="11352" y="686"/>
                    <a:pt x="10406" y="2578"/>
                  </a:cubicBezTo>
                  <a:cubicBezTo>
                    <a:pt x="9623" y="979"/>
                    <a:pt x="7992" y="1"/>
                    <a:pt x="5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0"/>
            <p:cNvSpPr/>
            <p:nvPr/>
          </p:nvSpPr>
          <p:spPr>
            <a:xfrm>
              <a:off x="5115600" y="2773500"/>
              <a:ext cx="305825" cy="438750"/>
            </a:xfrm>
            <a:custGeom>
              <a:avLst/>
              <a:gdLst/>
              <a:ahLst/>
              <a:cxnLst/>
              <a:rect l="l" t="t" r="r" b="b"/>
              <a:pathLst>
                <a:path w="12233" h="17550" extrusionOk="0">
                  <a:moveTo>
                    <a:pt x="6035" y="1794"/>
                  </a:moveTo>
                  <a:cubicBezTo>
                    <a:pt x="8579" y="1794"/>
                    <a:pt x="10341" y="3817"/>
                    <a:pt x="10341" y="6328"/>
                  </a:cubicBezTo>
                  <a:cubicBezTo>
                    <a:pt x="10341" y="8808"/>
                    <a:pt x="8612" y="10863"/>
                    <a:pt x="6035" y="10863"/>
                  </a:cubicBezTo>
                  <a:cubicBezTo>
                    <a:pt x="3556" y="10863"/>
                    <a:pt x="1795" y="8905"/>
                    <a:pt x="1795" y="6328"/>
                  </a:cubicBezTo>
                  <a:cubicBezTo>
                    <a:pt x="1795" y="3751"/>
                    <a:pt x="3556" y="1794"/>
                    <a:pt x="6035" y="1794"/>
                  </a:cubicBezTo>
                  <a:close/>
                  <a:moveTo>
                    <a:pt x="6263" y="0"/>
                  </a:moveTo>
                  <a:cubicBezTo>
                    <a:pt x="4274" y="0"/>
                    <a:pt x="2838" y="816"/>
                    <a:pt x="1892" y="2055"/>
                  </a:cubicBezTo>
                  <a:lnTo>
                    <a:pt x="1892" y="228"/>
                  </a:lnTo>
                  <a:lnTo>
                    <a:pt x="0" y="228"/>
                  </a:lnTo>
                  <a:lnTo>
                    <a:pt x="0" y="17550"/>
                  </a:lnTo>
                  <a:lnTo>
                    <a:pt x="1892" y="17550"/>
                  </a:lnTo>
                  <a:lnTo>
                    <a:pt x="1892" y="10602"/>
                  </a:lnTo>
                  <a:cubicBezTo>
                    <a:pt x="2838" y="11841"/>
                    <a:pt x="4274" y="12657"/>
                    <a:pt x="6263" y="12657"/>
                  </a:cubicBezTo>
                  <a:cubicBezTo>
                    <a:pt x="9623" y="12657"/>
                    <a:pt x="12233" y="9982"/>
                    <a:pt x="12233" y="6328"/>
                  </a:cubicBezTo>
                  <a:cubicBezTo>
                    <a:pt x="12233" y="2675"/>
                    <a:pt x="9623" y="0"/>
                    <a:pt x="6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0"/>
            <p:cNvSpPr/>
            <p:nvPr/>
          </p:nvSpPr>
          <p:spPr>
            <a:xfrm>
              <a:off x="5452400" y="2773500"/>
              <a:ext cx="305825" cy="316425"/>
            </a:xfrm>
            <a:custGeom>
              <a:avLst/>
              <a:gdLst/>
              <a:ahLst/>
              <a:cxnLst/>
              <a:rect l="l" t="t" r="r" b="b"/>
              <a:pathLst>
                <a:path w="12233" h="12657" extrusionOk="0">
                  <a:moveTo>
                    <a:pt x="6198" y="1794"/>
                  </a:moveTo>
                  <a:cubicBezTo>
                    <a:pt x="8710" y="1794"/>
                    <a:pt x="10471" y="3751"/>
                    <a:pt x="10471" y="6328"/>
                  </a:cubicBezTo>
                  <a:cubicBezTo>
                    <a:pt x="10471" y="8905"/>
                    <a:pt x="8677" y="10863"/>
                    <a:pt x="6198" y="10863"/>
                  </a:cubicBezTo>
                  <a:cubicBezTo>
                    <a:pt x="3654" y="10863"/>
                    <a:pt x="1925" y="8840"/>
                    <a:pt x="1925" y="6328"/>
                  </a:cubicBezTo>
                  <a:cubicBezTo>
                    <a:pt x="1925" y="3817"/>
                    <a:pt x="3654" y="1794"/>
                    <a:pt x="6198" y="1794"/>
                  </a:cubicBezTo>
                  <a:close/>
                  <a:moveTo>
                    <a:pt x="5970" y="0"/>
                  </a:moveTo>
                  <a:cubicBezTo>
                    <a:pt x="2610" y="0"/>
                    <a:pt x="0" y="2675"/>
                    <a:pt x="0" y="6328"/>
                  </a:cubicBezTo>
                  <a:cubicBezTo>
                    <a:pt x="0" y="9982"/>
                    <a:pt x="2610" y="12657"/>
                    <a:pt x="5970" y="12657"/>
                  </a:cubicBezTo>
                  <a:cubicBezTo>
                    <a:pt x="7960" y="12657"/>
                    <a:pt x="9395" y="11874"/>
                    <a:pt x="10374" y="10602"/>
                  </a:cubicBezTo>
                  <a:lnTo>
                    <a:pt x="10374" y="12428"/>
                  </a:lnTo>
                  <a:lnTo>
                    <a:pt x="12233" y="12428"/>
                  </a:lnTo>
                  <a:lnTo>
                    <a:pt x="12233" y="228"/>
                  </a:lnTo>
                  <a:lnTo>
                    <a:pt x="10374" y="228"/>
                  </a:lnTo>
                  <a:lnTo>
                    <a:pt x="10374" y="2055"/>
                  </a:lnTo>
                  <a:cubicBezTo>
                    <a:pt x="9395" y="816"/>
                    <a:pt x="7960" y="0"/>
                    <a:pt x="5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0"/>
            <p:cNvSpPr/>
            <p:nvPr/>
          </p:nvSpPr>
          <p:spPr>
            <a:xfrm>
              <a:off x="5812850" y="2772675"/>
              <a:ext cx="272400" cy="311550"/>
            </a:xfrm>
            <a:custGeom>
              <a:avLst/>
              <a:gdLst/>
              <a:ahLst/>
              <a:cxnLst/>
              <a:rect l="l" t="t" r="r" b="b"/>
              <a:pathLst>
                <a:path w="10896" h="12462" extrusionOk="0">
                  <a:moveTo>
                    <a:pt x="5905" y="1"/>
                  </a:moveTo>
                  <a:cubicBezTo>
                    <a:pt x="4437" y="1"/>
                    <a:pt x="2838" y="555"/>
                    <a:pt x="1860" y="1990"/>
                  </a:cubicBezTo>
                  <a:lnTo>
                    <a:pt x="1860" y="261"/>
                  </a:lnTo>
                  <a:lnTo>
                    <a:pt x="0" y="261"/>
                  </a:lnTo>
                  <a:lnTo>
                    <a:pt x="0" y="12461"/>
                  </a:lnTo>
                  <a:lnTo>
                    <a:pt x="1892" y="12461"/>
                  </a:lnTo>
                  <a:lnTo>
                    <a:pt x="1892" y="5611"/>
                  </a:lnTo>
                  <a:cubicBezTo>
                    <a:pt x="1892" y="3263"/>
                    <a:pt x="3556" y="1860"/>
                    <a:pt x="5546" y="1860"/>
                  </a:cubicBezTo>
                  <a:cubicBezTo>
                    <a:pt x="7764" y="1860"/>
                    <a:pt x="9036" y="3230"/>
                    <a:pt x="9036" y="5546"/>
                  </a:cubicBezTo>
                  <a:lnTo>
                    <a:pt x="9036" y="12461"/>
                  </a:lnTo>
                  <a:lnTo>
                    <a:pt x="10895" y="12461"/>
                  </a:lnTo>
                  <a:lnTo>
                    <a:pt x="10895" y="4894"/>
                  </a:lnTo>
                  <a:cubicBezTo>
                    <a:pt x="10895" y="1958"/>
                    <a:pt x="8873" y="33"/>
                    <a:pt x="5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0"/>
            <p:cNvSpPr/>
            <p:nvPr/>
          </p:nvSpPr>
          <p:spPr>
            <a:xfrm>
              <a:off x="6088475" y="2779200"/>
              <a:ext cx="321350" cy="434675"/>
            </a:xfrm>
            <a:custGeom>
              <a:avLst/>
              <a:gdLst/>
              <a:ahLst/>
              <a:cxnLst/>
              <a:rect l="l" t="t" r="r" b="b"/>
              <a:pathLst>
                <a:path w="12854" h="17387" extrusionOk="0">
                  <a:moveTo>
                    <a:pt x="1" y="0"/>
                  </a:moveTo>
                  <a:lnTo>
                    <a:pt x="5481" y="9558"/>
                  </a:lnTo>
                  <a:lnTo>
                    <a:pt x="1012" y="17387"/>
                  </a:lnTo>
                  <a:lnTo>
                    <a:pt x="3132" y="17387"/>
                  </a:lnTo>
                  <a:lnTo>
                    <a:pt x="12853" y="0"/>
                  </a:lnTo>
                  <a:lnTo>
                    <a:pt x="10765" y="0"/>
                  </a:lnTo>
                  <a:lnTo>
                    <a:pt x="6557" y="7634"/>
                  </a:lnTo>
                  <a:lnTo>
                    <a:pt x="2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0"/>
            <p:cNvSpPr/>
            <p:nvPr/>
          </p:nvSpPr>
          <p:spPr>
            <a:xfrm>
              <a:off x="2002025" y="2616925"/>
              <a:ext cx="235700" cy="468925"/>
            </a:xfrm>
            <a:custGeom>
              <a:avLst/>
              <a:gdLst/>
              <a:ahLst/>
              <a:cxnLst/>
              <a:rect l="l" t="t" r="r" b="b"/>
              <a:pathLst>
                <a:path w="9428" h="18757" extrusionOk="0">
                  <a:moveTo>
                    <a:pt x="6688" y="0"/>
                  </a:moveTo>
                  <a:cubicBezTo>
                    <a:pt x="3817" y="0"/>
                    <a:pt x="2284" y="1892"/>
                    <a:pt x="2284" y="4795"/>
                  </a:cubicBezTo>
                  <a:lnTo>
                    <a:pt x="2284" y="6328"/>
                  </a:lnTo>
                  <a:lnTo>
                    <a:pt x="1" y="6328"/>
                  </a:lnTo>
                  <a:lnTo>
                    <a:pt x="1" y="9329"/>
                  </a:lnTo>
                  <a:lnTo>
                    <a:pt x="2284" y="9329"/>
                  </a:lnTo>
                  <a:lnTo>
                    <a:pt x="2284" y="18757"/>
                  </a:lnTo>
                  <a:lnTo>
                    <a:pt x="5611" y="18757"/>
                  </a:lnTo>
                  <a:lnTo>
                    <a:pt x="5611" y="9329"/>
                  </a:lnTo>
                  <a:lnTo>
                    <a:pt x="9428" y="9329"/>
                  </a:lnTo>
                  <a:lnTo>
                    <a:pt x="9428" y="6328"/>
                  </a:lnTo>
                  <a:lnTo>
                    <a:pt x="5611" y="6328"/>
                  </a:lnTo>
                  <a:lnTo>
                    <a:pt x="5611" y="4828"/>
                  </a:lnTo>
                  <a:cubicBezTo>
                    <a:pt x="5611" y="3686"/>
                    <a:pt x="6101" y="3230"/>
                    <a:pt x="7047" y="3099"/>
                  </a:cubicBezTo>
                  <a:cubicBezTo>
                    <a:pt x="7170" y="3087"/>
                    <a:pt x="7291" y="3081"/>
                    <a:pt x="7411" y="3081"/>
                  </a:cubicBezTo>
                  <a:cubicBezTo>
                    <a:pt x="8241" y="3081"/>
                    <a:pt x="8968" y="3352"/>
                    <a:pt x="9395" y="3523"/>
                  </a:cubicBezTo>
                  <a:lnTo>
                    <a:pt x="9428" y="522"/>
                  </a:lnTo>
                  <a:cubicBezTo>
                    <a:pt x="8678" y="196"/>
                    <a:pt x="7797" y="0"/>
                    <a:pt x="6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0"/>
            <p:cNvSpPr/>
            <p:nvPr/>
          </p:nvSpPr>
          <p:spPr>
            <a:xfrm>
              <a:off x="2268700" y="2766975"/>
              <a:ext cx="212875" cy="318875"/>
            </a:xfrm>
            <a:custGeom>
              <a:avLst/>
              <a:gdLst/>
              <a:ahLst/>
              <a:cxnLst/>
              <a:rect l="l" t="t" r="r" b="b"/>
              <a:pathLst>
                <a:path w="8515" h="12755" extrusionOk="0">
                  <a:moveTo>
                    <a:pt x="6622" y="0"/>
                  </a:moveTo>
                  <a:cubicBezTo>
                    <a:pt x="5122" y="0"/>
                    <a:pt x="3980" y="522"/>
                    <a:pt x="3197" y="1696"/>
                  </a:cubicBezTo>
                  <a:lnTo>
                    <a:pt x="3197" y="326"/>
                  </a:lnTo>
                  <a:lnTo>
                    <a:pt x="0" y="326"/>
                  </a:lnTo>
                  <a:lnTo>
                    <a:pt x="0" y="12755"/>
                  </a:lnTo>
                  <a:lnTo>
                    <a:pt x="3295" y="12755"/>
                  </a:lnTo>
                  <a:lnTo>
                    <a:pt x="3295" y="6002"/>
                  </a:lnTo>
                  <a:cubicBezTo>
                    <a:pt x="3295" y="4143"/>
                    <a:pt x="4372" y="3197"/>
                    <a:pt x="5905" y="3197"/>
                  </a:cubicBezTo>
                  <a:cubicBezTo>
                    <a:pt x="6198" y="3197"/>
                    <a:pt x="6492" y="3230"/>
                    <a:pt x="6785" y="3262"/>
                  </a:cubicBezTo>
                  <a:lnTo>
                    <a:pt x="8514" y="587"/>
                  </a:lnTo>
                  <a:cubicBezTo>
                    <a:pt x="8090" y="229"/>
                    <a:pt x="7340" y="0"/>
                    <a:pt x="6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0"/>
            <p:cNvSpPr/>
            <p:nvPr/>
          </p:nvSpPr>
          <p:spPr>
            <a:xfrm>
              <a:off x="2461975" y="2767775"/>
              <a:ext cx="305025" cy="327050"/>
            </a:xfrm>
            <a:custGeom>
              <a:avLst/>
              <a:gdLst/>
              <a:ahLst/>
              <a:cxnLst/>
              <a:rect l="l" t="t" r="r" b="b"/>
              <a:pathLst>
                <a:path w="12201" h="13082" extrusionOk="0">
                  <a:moveTo>
                    <a:pt x="6198" y="2871"/>
                  </a:moveTo>
                  <a:cubicBezTo>
                    <a:pt x="7633" y="2871"/>
                    <a:pt x="8547" y="3752"/>
                    <a:pt x="8873" y="5350"/>
                  </a:cubicBezTo>
                  <a:lnTo>
                    <a:pt x="3425" y="5350"/>
                  </a:lnTo>
                  <a:cubicBezTo>
                    <a:pt x="3719" y="3817"/>
                    <a:pt x="4632" y="2871"/>
                    <a:pt x="6198" y="2871"/>
                  </a:cubicBezTo>
                  <a:close/>
                  <a:moveTo>
                    <a:pt x="6294" y="1"/>
                  </a:moveTo>
                  <a:cubicBezTo>
                    <a:pt x="6273" y="1"/>
                    <a:pt x="6252" y="1"/>
                    <a:pt x="6231" y="1"/>
                  </a:cubicBezTo>
                  <a:cubicBezTo>
                    <a:pt x="2545" y="1"/>
                    <a:pt x="0" y="2643"/>
                    <a:pt x="0" y="6557"/>
                  </a:cubicBezTo>
                  <a:cubicBezTo>
                    <a:pt x="0" y="10472"/>
                    <a:pt x="2610" y="13081"/>
                    <a:pt x="6361" y="13081"/>
                  </a:cubicBezTo>
                  <a:cubicBezTo>
                    <a:pt x="8416" y="13081"/>
                    <a:pt x="10210" y="12462"/>
                    <a:pt x="11613" y="11189"/>
                  </a:cubicBezTo>
                  <a:lnTo>
                    <a:pt x="9688" y="9037"/>
                  </a:lnTo>
                  <a:cubicBezTo>
                    <a:pt x="8808" y="9787"/>
                    <a:pt x="7633" y="10211"/>
                    <a:pt x="6557" y="10211"/>
                  </a:cubicBezTo>
                  <a:cubicBezTo>
                    <a:pt x="5024" y="10211"/>
                    <a:pt x="3752" y="9428"/>
                    <a:pt x="3425" y="7634"/>
                  </a:cubicBezTo>
                  <a:lnTo>
                    <a:pt x="12135" y="7634"/>
                  </a:lnTo>
                  <a:cubicBezTo>
                    <a:pt x="12168" y="7340"/>
                    <a:pt x="12200" y="6884"/>
                    <a:pt x="12200" y="6492"/>
                  </a:cubicBezTo>
                  <a:cubicBezTo>
                    <a:pt x="12200" y="2666"/>
                    <a:pt x="9783" y="1"/>
                    <a:pt x="6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0"/>
            <p:cNvSpPr/>
            <p:nvPr/>
          </p:nvSpPr>
          <p:spPr>
            <a:xfrm>
              <a:off x="2789800" y="2767775"/>
              <a:ext cx="304200" cy="327050"/>
            </a:xfrm>
            <a:custGeom>
              <a:avLst/>
              <a:gdLst/>
              <a:ahLst/>
              <a:cxnLst/>
              <a:rect l="l" t="t" r="r" b="b"/>
              <a:pathLst>
                <a:path w="12168" h="13082" extrusionOk="0">
                  <a:moveTo>
                    <a:pt x="6198" y="2871"/>
                  </a:moveTo>
                  <a:cubicBezTo>
                    <a:pt x="7634" y="2871"/>
                    <a:pt x="8547" y="3752"/>
                    <a:pt x="8873" y="5350"/>
                  </a:cubicBezTo>
                  <a:lnTo>
                    <a:pt x="3426" y="5350"/>
                  </a:lnTo>
                  <a:cubicBezTo>
                    <a:pt x="3719" y="3817"/>
                    <a:pt x="4633" y="2871"/>
                    <a:pt x="6198" y="2871"/>
                  </a:cubicBezTo>
                  <a:close/>
                  <a:moveTo>
                    <a:pt x="6263" y="1"/>
                  </a:moveTo>
                  <a:cubicBezTo>
                    <a:pt x="6241" y="1"/>
                    <a:pt x="6220" y="1"/>
                    <a:pt x="6198" y="1"/>
                  </a:cubicBezTo>
                  <a:cubicBezTo>
                    <a:pt x="2512" y="1"/>
                    <a:pt x="1" y="2643"/>
                    <a:pt x="1" y="6557"/>
                  </a:cubicBezTo>
                  <a:cubicBezTo>
                    <a:pt x="1" y="10472"/>
                    <a:pt x="2610" y="13081"/>
                    <a:pt x="6361" y="13081"/>
                  </a:cubicBezTo>
                  <a:cubicBezTo>
                    <a:pt x="8416" y="13081"/>
                    <a:pt x="10178" y="12462"/>
                    <a:pt x="11613" y="11189"/>
                  </a:cubicBezTo>
                  <a:lnTo>
                    <a:pt x="9656" y="9037"/>
                  </a:lnTo>
                  <a:cubicBezTo>
                    <a:pt x="8775" y="9787"/>
                    <a:pt x="7634" y="10211"/>
                    <a:pt x="6557" y="10211"/>
                  </a:cubicBezTo>
                  <a:cubicBezTo>
                    <a:pt x="4991" y="10211"/>
                    <a:pt x="3752" y="9428"/>
                    <a:pt x="3393" y="7634"/>
                  </a:cubicBezTo>
                  <a:lnTo>
                    <a:pt x="12135" y="7634"/>
                  </a:lnTo>
                  <a:cubicBezTo>
                    <a:pt x="12168" y="7340"/>
                    <a:pt x="12168" y="6884"/>
                    <a:pt x="12168" y="6492"/>
                  </a:cubicBezTo>
                  <a:cubicBezTo>
                    <a:pt x="12168" y="2666"/>
                    <a:pt x="9783" y="1"/>
                    <a:pt x="6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0"/>
            <p:cNvSpPr/>
            <p:nvPr/>
          </p:nvSpPr>
          <p:spPr>
            <a:xfrm>
              <a:off x="3130675" y="2767775"/>
              <a:ext cx="321325" cy="446925"/>
            </a:xfrm>
            <a:custGeom>
              <a:avLst/>
              <a:gdLst/>
              <a:ahLst/>
              <a:cxnLst/>
              <a:rect l="l" t="t" r="r" b="b"/>
              <a:pathLst>
                <a:path w="12853" h="17877" extrusionOk="0">
                  <a:moveTo>
                    <a:pt x="6296" y="3100"/>
                  </a:moveTo>
                  <a:cubicBezTo>
                    <a:pt x="8253" y="3100"/>
                    <a:pt x="9460" y="4600"/>
                    <a:pt x="9460" y="6525"/>
                  </a:cubicBezTo>
                  <a:cubicBezTo>
                    <a:pt x="9460" y="8449"/>
                    <a:pt x="8253" y="9950"/>
                    <a:pt x="6296" y="9950"/>
                  </a:cubicBezTo>
                  <a:cubicBezTo>
                    <a:pt x="4404" y="9950"/>
                    <a:pt x="3132" y="8482"/>
                    <a:pt x="3132" y="6525"/>
                  </a:cubicBezTo>
                  <a:cubicBezTo>
                    <a:pt x="3132" y="4568"/>
                    <a:pt x="4404" y="3100"/>
                    <a:pt x="6296" y="3100"/>
                  </a:cubicBezTo>
                  <a:close/>
                  <a:moveTo>
                    <a:pt x="6941" y="1"/>
                  </a:moveTo>
                  <a:cubicBezTo>
                    <a:pt x="6922" y="1"/>
                    <a:pt x="6903" y="1"/>
                    <a:pt x="6883" y="1"/>
                  </a:cubicBezTo>
                  <a:cubicBezTo>
                    <a:pt x="5187" y="1"/>
                    <a:pt x="4013" y="718"/>
                    <a:pt x="3230" y="1697"/>
                  </a:cubicBezTo>
                  <a:lnTo>
                    <a:pt x="3230" y="327"/>
                  </a:lnTo>
                  <a:lnTo>
                    <a:pt x="1" y="327"/>
                  </a:lnTo>
                  <a:lnTo>
                    <a:pt x="1" y="17877"/>
                  </a:lnTo>
                  <a:lnTo>
                    <a:pt x="3295" y="17877"/>
                  </a:lnTo>
                  <a:lnTo>
                    <a:pt x="3295" y="11450"/>
                  </a:lnTo>
                  <a:cubicBezTo>
                    <a:pt x="4078" y="12429"/>
                    <a:pt x="5252" y="13081"/>
                    <a:pt x="6883" y="13081"/>
                  </a:cubicBezTo>
                  <a:cubicBezTo>
                    <a:pt x="10276" y="13081"/>
                    <a:pt x="12853" y="10243"/>
                    <a:pt x="12853" y="6525"/>
                  </a:cubicBezTo>
                  <a:cubicBezTo>
                    <a:pt x="12853" y="2827"/>
                    <a:pt x="10305" y="1"/>
                    <a:pt x="6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0"/>
            <p:cNvSpPr/>
            <p:nvPr/>
          </p:nvSpPr>
          <p:spPr>
            <a:xfrm>
              <a:off x="3478900" y="2620175"/>
              <a:ext cx="106025" cy="465675"/>
            </a:xfrm>
            <a:custGeom>
              <a:avLst/>
              <a:gdLst/>
              <a:ahLst/>
              <a:cxnLst/>
              <a:rect l="l" t="t" r="r" b="b"/>
              <a:pathLst>
                <a:path w="4241" h="18627" extrusionOk="0">
                  <a:moveTo>
                    <a:pt x="2121" y="1"/>
                  </a:moveTo>
                  <a:cubicBezTo>
                    <a:pt x="914" y="1"/>
                    <a:pt x="0" y="947"/>
                    <a:pt x="0" y="2154"/>
                  </a:cubicBezTo>
                  <a:cubicBezTo>
                    <a:pt x="0" y="3360"/>
                    <a:pt x="914" y="4274"/>
                    <a:pt x="2121" y="4274"/>
                  </a:cubicBezTo>
                  <a:cubicBezTo>
                    <a:pt x="3328" y="4274"/>
                    <a:pt x="4241" y="3360"/>
                    <a:pt x="4241" y="2154"/>
                  </a:cubicBezTo>
                  <a:cubicBezTo>
                    <a:pt x="4241" y="947"/>
                    <a:pt x="3295" y="1"/>
                    <a:pt x="2121" y="1"/>
                  </a:cubicBezTo>
                  <a:close/>
                  <a:moveTo>
                    <a:pt x="490" y="6198"/>
                  </a:moveTo>
                  <a:lnTo>
                    <a:pt x="490" y="18627"/>
                  </a:lnTo>
                  <a:lnTo>
                    <a:pt x="3784" y="18627"/>
                  </a:lnTo>
                  <a:lnTo>
                    <a:pt x="3784" y="619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0"/>
            <p:cNvSpPr/>
            <p:nvPr/>
          </p:nvSpPr>
          <p:spPr>
            <a:xfrm>
              <a:off x="3628125" y="2624250"/>
              <a:ext cx="301775" cy="461600"/>
            </a:xfrm>
            <a:custGeom>
              <a:avLst/>
              <a:gdLst/>
              <a:ahLst/>
              <a:cxnLst/>
              <a:rect l="l" t="t" r="r" b="b"/>
              <a:pathLst>
                <a:path w="12071" h="18464" extrusionOk="0">
                  <a:moveTo>
                    <a:pt x="1" y="1"/>
                  </a:moveTo>
                  <a:lnTo>
                    <a:pt x="1" y="18464"/>
                  </a:lnTo>
                  <a:lnTo>
                    <a:pt x="3328" y="18464"/>
                  </a:lnTo>
                  <a:lnTo>
                    <a:pt x="3328" y="13440"/>
                  </a:lnTo>
                  <a:lnTo>
                    <a:pt x="7993" y="18464"/>
                  </a:lnTo>
                  <a:lnTo>
                    <a:pt x="12070" y="18464"/>
                  </a:lnTo>
                  <a:lnTo>
                    <a:pt x="6068" y="11874"/>
                  </a:lnTo>
                  <a:lnTo>
                    <a:pt x="12038" y="6035"/>
                  </a:lnTo>
                  <a:lnTo>
                    <a:pt x="7993" y="6035"/>
                  </a:lnTo>
                  <a:lnTo>
                    <a:pt x="3328" y="10472"/>
                  </a:lnTo>
                  <a:lnTo>
                    <a:pt x="33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60"/>
          <p:cNvGrpSpPr/>
          <p:nvPr/>
        </p:nvGrpSpPr>
        <p:grpSpPr>
          <a:xfrm>
            <a:off x="5054821" y="2239414"/>
            <a:ext cx="2110509" cy="421037"/>
            <a:chOff x="1192250" y="2328200"/>
            <a:chExt cx="5217575" cy="1040625"/>
          </a:xfrm>
        </p:grpSpPr>
        <p:sp>
          <p:nvSpPr>
            <p:cNvPr id="1664" name="Google Shape;1664;p60"/>
            <p:cNvSpPr/>
            <p:nvPr/>
          </p:nvSpPr>
          <p:spPr>
            <a:xfrm>
              <a:off x="1489075" y="2329850"/>
              <a:ext cx="749475" cy="779650"/>
            </a:xfrm>
            <a:custGeom>
              <a:avLst/>
              <a:gdLst/>
              <a:ahLst/>
              <a:cxnLst/>
              <a:rect l="l" t="t" r="r" b="b"/>
              <a:pathLst>
                <a:path w="29979" h="31186" extrusionOk="0">
                  <a:moveTo>
                    <a:pt x="1534" y="1"/>
                  </a:moveTo>
                  <a:cubicBezTo>
                    <a:pt x="686" y="1"/>
                    <a:pt x="1" y="621"/>
                    <a:pt x="1" y="1534"/>
                  </a:cubicBezTo>
                  <a:lnTo>
                    <a:pt x="1" y="3524"/>
                  </a:lnTo>
                  <a:lnTo>
                    <a:pt x="23324" y="7340"/>
                  </a:lnTo>
                  <a:cubicBezTo>
                    <a:pt x="24988" y="7634"/>
                    <a:pt x="26227" y="9069"/>
                    <a:pt x="26227" y="10798"/>
                  </a:cubicBezTo>
                  <a:lnTo>
                    <a:pt x="26227" y="30827"/>
                  </a:lnTo>
                  <a:lnTo>
                    <a:pt x="28184" y="31186"/>
                  </a:lnTo>
                  <a:lnTo>
                    <a:pt x="28445" y="31186"/>
                  </a:lnTo>
                  <a:cubicBezTo>
                    <a:pt x="29294" y="31186"/>
                    <a:pt x="29979" y="30566"/>
                    <a:pt x="29979" y="29652"/>
                  </a:cubicBezTo>
                  <a:lnTo>
                    <a:pt x="29979" y="7210"/>
                  </a:lnTo>
                  <a:cubicBezTo>
                    <a:pt x="29913" y="5677"/>
                    <a:pt x="28869" y="4437"/>
                    <a:pt x="27402" y="4242"/>
                  </a:cubicBezTo>
                  <a:lnTo>
                    <a:pt x="1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0"/>
            <p:cNvSpPr/>
            <p:nvPr/>
          </p:nvSpPr>
          <p:spPr>
            <a:xfrm>
              <a:off x="1341475" y="2461975"/>
              <a:ext cx="744575" cy="782075"/>
            </a:xfrm>
            <a:custGeom>
              <a:avLst/>
              <a:gdLst/>
              <a:ahLst/>
              <a:cxnLst/>
              <a:rect l="l" t="t" r="r" b="b"/>
              <a:pathLst>
                <a:path w="29783" h="31283" extrusionOk="0">
                  <a:moveTo>
                    <a:pt x="1534" y="0"/>
                  </a:moveTo>
                  <a:cubicBezTo>
                    <a:pt x="686" y="0"/>
                    <a:pt x="1" y="620"/>
                    <a:pt x="1" y="1501"/>
                  </a:cubicBezTo>
                  <a:lnTo>
                    <a:pt x="1" y="3589"/>
                  </a:lnTo>
                  <a:lnTo>
                    <a:pt x="23128" y="7405"/>
                  </a:lnTo>
                  <a:cubicBezTo>
                    <a:pt x="24792" y="7666"/>
                    <a:pt x="26031" y="9134"/>
                    <a:pt x="26031" y="10863"/>
                  </a:cubicBezTo>
                  <a:lnTo>
                    <a:pt x="26031" y="30957"/>
                  </a:lnTo>
                  <a:lnTo>
                    <a:pt x="27989" y="31283"/>
                  </a:lnTo>
                  <a:lnTo>
                    <a:pt x="28249" y="31283"/>
                  </a:lnTo>
                  <a:cubicBezTo>
                    <a:pt x="29098" y="31283"/>
                    <a:pt x="29783" y="30663"/>
                    <a:pt x="29783" y="29782"/>
                  </a:cubicBezTo>
                  <a:lnTo>
                    <a:pt x="29783" y="6916"/>
                  </a:lnTo>
                  <a:cubicBezTo>
                    <a:pt x="29783" y="5611"/>
                    <a:pt x="28804" y="4404"/>
                    <a:pt x="27499" y="4208"/>
                  </a:cubicBezTo>
                  <a:lnTo>
                    <a:pt x="1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0"/>
            <p:cNvSpPr/>
            <p:nvPr/>
          </p:nvSpPr>
          <p:spPr>
            <a:xfrm>
              <a:off x="1192250" y="2588375"/>
              <a:ext cx="746200" cy="780450"/>
            </a:xfrm>
            <a:custGeom>
              <a:avLst/>
              <a:gdLst/>
              <a:ahLst/>
              <a:cxnLst/>
              <a:rect l="l" t="t" r="r" b="b"/>
              <a:pathLst>
                <a:path w="29848" h="31218" extrusionOk="0">
                  <a:moveTo>
                    <a:pt x="10911" y="10173"/>
                  </a:moveTo>
                  <a:cubicBezTo>
                    <a:pt x="11266" y="10173"/>
                    <a:pt x="11613" y="10489"/>
                    <a:pt x="11613" y="10928"/>
                  </a:cubicBezTo>
                  <a:lnTo>
                    <a:pt x="11613" y="20225"/>
                  </a:lnTo>
                  <a:cubicBezTo>
                    <a:pt x="11613" y="20526"/>
                    <a:pt x="11330" y="20727"/>
                    <a:pt x="11043" y="20727"/>
                  </a:cubicBezTo>
                  <a:cubicBezTo>
                    <a:pt x="10895" y="20727"/>
                    <a:pt x="10746" y="20673"/>
                    <a:pt x="10634" y="20551"/>
                  </a:cubicBezTo>
                  <a:lnTo>
                    <a:pt x="4371" y="14810"/>
                  </a:lnTo>
                  <a:cubicBezTo>
                    <a:pt x="4045" y="14516"/>
                    <a:pt x="4045" y="13962"/>
                    <a:pt x="4371" y="13831"/>
                  </a:cubicBezTo>
                  <a:lnTo>
                    <a:pt x="10634" y="10243"/>
                  </a:lnTo>
                  <a:cubicBezTo>
                    <a:pt x="10723" y="10195"/>
                    <a:pt x="10817" y="10173"/>
                    <a:pt x="10911" y="10173"/>
                  </a:cubicBezTo>
                  <a:close/>
                  <a:moveTo>
                    <a:pt x="18016" y="11307"/>
                  </a:moveTo>
                  <a:cubicBezTo>
                    <a:pt x="18162" y="11307"/>
                    <a:pt x="18320" y="11362"/>
                    <a:pt x="18463" y="11483"/>
                  </a:cubicBezTo>
                  <a:lnTo>
                    <a:pt x="24726" y="17093"/>
                  </a:lnTo>
                  <a:cubicBezTo>
                    <a:pt x="25052" y="17452"/>
                    <a:pt x="25052" y="17941"/>
                    <a:pt x="24726" y="18137"/>
                  </a:cubicBezTo>
                  <a:lnTo>
                    <a:pt x="18463" y="21888"/>
                  </a:lnTo>
                  <a:cubicBezTo>
                    <a:pt x="18375" y="21943"/>
                    <a:pt x="18281" y="21967"/>
                    <a:pt x="18188" y="21967"/>
                  </a:cubicBezTo>
                  <a:cubicBezTo>
                    <a:pt x="17832" y="21967"/>
                    <a:pt x="17484" y="21610"/>
                    <a:pt x="17484" y="21171"/>
                  </a:cubicBezTo>
                  <a:lnTo>
                    <a:pt x="17484" y="11841"/>
                  </a:lnTo>
                  <a:cubicBezTo>
                    <a:pt x="17484" y="11517"/>
                    <a:pt x="17728" y="11307"/>
                    <a:pt x="18016" y="11307"/>
                  </a:cubicBezTo>
                  <a:close/>
                  <a:moveTo>
                    <a:pt x="1533" y="0"/>
                  </a:moveTo>
                  <a:cubicBezTo>
                    <a:pt x="685" y="0"/>
                    <a:pt x="0" y="620"/>
                    <a:pt x="0" y="1501"/>
                  </a:cubicBezTo>
                  <a:lnTo>
                    <a:pt x="0" y="24792"/>
                  </a:lnTo>
                  <a:cubicBezTo>
                    <a:pt x="0" y="25835"/>
                    <a:pt x="783" y="26716"/>
                    <a:pt x="1827" y="26847"/>
                  </a:cubicBezTo>
                  <a:lnTo>
                    <a:pt x="28053" y="31218"/>
                  </a:lnTo>
                  <a:lnTo>
                    <a:pt x="28314" y="31218"/>
                  </a:lnTo>
                  <a:cubicBezTo>
                    <a:pt x="29162" y="31218"/>
                    <a:pt x="29847" y="30598"/>
                    <a:pt x="29847" y="29685"/>
                  </a:cubicBezTo>
                  <a:lnTo>
                    <a:pt x="29847" y="7046"/>
                  </a:lnTo>
                  <a:cubicBezTo>
                    <a:pt x="29782" y="5676"/>
                    <a:pt x="28804" y="4502"/>
                    <a:pt x="27434" y="4208"/>
                  </a:cubicBezTo>
                  <a:lnTo>
                    <a:pt x="1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0"/>
            <p:cNvSpPr/>
            <p:nvPr/>
          </p:nvSpPr>
          <p:spPr>
            <a:xfrm>
              <a:off x="2497050" y="2584300"/>
              <a:ext cx="487675" cy="568425"/>
            </a:xfrm>
            <a:custGeom>
              <a:avLst/>
              <a:gdLst/>
              <a:ahLst/>
              <a:cxnLst/>
              <a:rect l="l" t="t" r="r" b="b"/>
              <a:pathLst>
                <a:path w="19507" h="22737" extrusionOk="0">
                  <a:moveTo>
                    <a:pt x="9916" y="0"/>
                  </a:moveTo>
                  <a:cubicBezTo>
                    <a:pt x="4241" y="0"/>
                    <a:pt x="848" y="2643"/>
                    <a:pt x="848" y="7079"/>
                  </a:cubicBezTo>
                  <a:cubicBezTo>
                    <a:pt x="848" y="10732"/>
                    <a:pt x="3327" y="12885"/>
                    <a:pt x="8351" y="13570"/>
                  </a:cubicBezTo>
                  <a:lnTo>
                    <a:pt x="10080" y="13864"/>
                  </a:lnTo>
                  <a:cubicBezTo>
                    <a:pt x="12559" y="14288"/>
                    <a:pt x="13668" y="14842"/>
                    <a:pt x="13668" y="15886"/>
                  </a:cubicBezTo>
                  <a:cubicBezTo>
                    <a:pt x="13668" y="17126"/>
                    <a:pt x="12363" y="17876"/>
                    <a:pt x="9656" y="17876"/>
                  </a:cubicBezTo>
                  <a:cubicBezTo>
                    <a:pt x="6394" y="17876"/>
                    <a:pt x="4175" y="16995"/>
                    <a:pt x="2283" y="15723"/>
                  </a:cubicBezTo>
                  <a:lnTo>
                    <a:pt x="0" y="20159"/>
                  </a:lnTo>
                  <a:cubicBezTo>
                    <a:pt x="2773" y="22182"/>
                    <a:pt x="6654" y="22736"/>
                    <a:pt x="9590" y="22736"/>
                  </a:cubicBezTo>
                  <a:cubicBezTo>
                    <a:pt x="15821" y="22736"/>
                    <a:pt x="19507" y="19833"/>
                    <a:pt x="19507" y="15397"/>
                  </a:cubicBezTo>
                  <a:cubicBezTo>
                    <a:pt x="19507" y="11711"/>
                    <a:pt x="16864" y="9623"/>
                    <a:pt x="12232" y="8938"/>
                  </a:cubicBezTo>
                  <a:lnTo>
                    <a:pt x="10275" y="8677"/>
                  </a:lnTo>
                  <a:cubicBezTo>
                    <a:pt x="8253" y="8318"/>
                    <a:pt x="6752" y="8057"/>
                    <a:pt x="6752" y="6785"/>
                  </a:cubicBezTo>
                  <a:cubicBezTo>
                    <a:pt x="6752" y="5611"/>
                    <a:pt x="7861" y="4861"/>
                    <a:pt x="10080" y="4861"/>
                  </a:cubicBezTo>
                  <a:cubicBezTo>
                    <a:pt x="12493" y="4861"/>
                    <a:pt x="15201" y="5774"/>
                    <a:pt x="16930" y="6590"/>
                  </a:cubicBezTo>
                  <a:lnTo>
                    <a:pt x="18952" y="2088"/>
                  </a:lnTo>
                  <a:cubicBezTo>
                    <a:pt x="16114" y="620"/>
                    <a:pt x="13407" y="0"/>
                    <a:pt x="9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0"/>
            <p:cNvSpPr/>
            <p:nvPr/>
          </p:nvSpPr>
          <p:spPr>
            <a:xfrm>
              <a:off x="3059725" y="2337200"/>
              <a:ext cx="145200" cy="801650"/>
            </a:xfrm>
            <a:custGeom>
              <a:avLst/>
              <a:gdLst/>
              <a:ahLst/>
              <a:cxnLst/>
              <a:rect l="l" t="t" r="r" b="b"/>
              <a:pathLst>
                <a:path w="5808" h="32066" extrusionOk="0">
                  <a:moveTo>
                    <a:pt x="1" y="1"/>
                  </a:moveTo>
                  <a:lnTo>
                    <a:pt x="1" y="32066"/>
                  </a:lnTo>
                  <a:lnTo>
                    <a:pt x="5807" y="3206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0"/>
            <p:cNvSpPr/>
            <p:nvPr/>
          </p:nvSpPr>
          <p:spPr>
            <a:xfrm>
              <a:off x="3260625" y="2328200"/>
              <a:ext cx="202550" cy="809025"/>
            </a:xfrm>
            <a:custGeom>
              <a:avLst/>
              <a:gdLst/>
              <a:ahLst/>
              <a:cxnLst/>
              <a:rect l="l" t="t" r="r" b="b"/>
              <a:pathLst>
                <a:path w="8102" h="32361" extrusionOk="0">
                  <a:moveTo>
                    <a:pt x="4353" y="0"/>
                  </a:moveTo>
                  <a:cubicBezTo>
                    <a:pt x="1830" y="0"/>
                    <a:pt x="1" y="2322"/>
                    <a:pt x="837" y="4993"/>
                  </a:cubicBezTo>
                  <a:cubicBezTo>
                    <a:pt x="1098" y="5971"/>
                    <a:pt x="2142" y="7015"/>
                    <a:pt x="3121" y="7276"/>
                  </a:cubicBezTo>
                  <a:cubicBezTo>
                    <a:pt x="3533" y="7390"/>
                    <a:pt x="3935" y="7444"/>
                    <a:pt x="4320" y="7444"/>
                  </a:cubicBezTo>
                  <a:cubicBezTo>
                    <a:pt x="6469" y="7444"/>
                    <a:pt x="8102" y="5775"/>
                    <a:pt x="8046" y="3590"/>
                  </a:cubicBezTo>
                  <a:cubicBezTo>
                    <a:pt x="7981" y="1665"/>
                    <a:pt x="6383" y="67"/>
                    <a:pt x="4458" y="2"/>
                  </a:cubicBezTo>
                  <a:cubicBezTo>
                    <a:pt x="4423" y="1"/>
                    <a:pt x="4388" y="0"/>
                    <a:pt x="4353" y="0"/>
                  </a:cubicBezTo>
                  <a:close/>
                  <a:moveTo>
                    <a:pt x="1457" y="10799"/>
                  </a:moveTo>
                  <a:lnTo>
                    <a:pt x="1457" y="32361"/>
                  </a:lnTo>
                  <a:lnTo>
                    <a:pt x="7296" y="32361"/>
                  </a:lnTo>
                  <a:lnTo>
                    <a:pt x="7296" y="107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0"/>
            <p:cNvSpPr/>
            <p:nvPr/>
          </p:nvSpPr>
          <p:spPr>
            <a:xfrm>
              <a:off x="3505000" y="2335575"/>
              <a:ext cx="565975" cy="815525"/>
            </a:xfrm>
            <a:custGeom>
              <a:avLst/>
              <a:gdLst/>
              <a:ahLst/>
              <a:cxnLst/>
              <a:rect l="l" t="t" r="r" b="b"/>
              <a:pathLst>
                <a:path w="22639" h="32621" extrusionOk="0">
                  <a:moveTo>
                    <a:pt x="11548" y="15299"/>
                  </a:moveTo>
                  <a:cubicBezTo>
                    <a:pt x="14875" y="15299"/>
                    <a:pt x="17093" y="17843"/>
                    <a:pt x="17093" y="21236"/>
                  </a:cubicBezTo>
                  <a:cubicBezTo>
                    <a:pt x="17093" y="24628"/>
                    <a:pt x="14875" y="27205"/>
                    <a:pt x="11548" y="27205"/>
                  </a:cubicBezTo>
                  <a:cubicBezTo>
                    <a:pt x="8123" y="27205"/>
                    <a:pt x="5970" y="24563"/>
                    <a:pt x="5970" y="21236"/>
                  </a:cubicBezTo>
                  <a:cubicBezTo>
                    <a:pt x="5970" y="18006"/>
                    <a:pt x="8123" y="15299"/>
                    <a:pt x="11548" y="15299"/>
                  </a:cubicBezTo>
                  <a:close/>
                  <a:moveTo>
                    <a:pt x="16799" y="0"/>
                  </a:moveTo>
                  <a:lnTo>
                    <a:pt x="16799" y="12722"/>
                  </a:lnTo>
                  <a:cubicBezTo>
                    <a:pt x="15429" y="11058"/>
                    <a:pt x="13407" y="9884"/>
                    <a:pt x="10504" y="9884"/>
                  </a:cubicBezTo>
                  <a:cubicBezTo>
                    <a:pt x="4534" y="9884"/>
                    <a:pt x="0" y="14744"/>
                    <a:pt x="0" y="21236"/>
                  </a:cubicBezTo>
                  <a:cubicBezTo>
                    <a:pt x="0" y="27760"/>
                    <a:pt x="4534" y="32620"/>
                    <a:pt x="10504" y="32620"/>
                  </a:cubicBezTo>
                  <a:cubicBezTo>
                    <a:pt x="13472" y="32620"/>
                    <a:pt x="15560" y="31446"/>
                    <a:pt x="16963" y="29684"/>
                  </a:cubicBezTo>
                  <a:lnTo>
                    <a:pt x="16963" y="32066"/>
                  </a:lnTo>
                  <a:lnTo>
                    <a:pt x="22638" y="32066"/>
                  </a:lnTo>
                  <a:lnTo>
                    <a:pt x="2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0"/>
            <p:cNvSpPr/>
            <p:nvPr/>
          </p:nvSpPr>
          <p:spPr>
            <a:xfrm>
              <a:off x="4138625" y="2582675"/>
              <a:ext cx="538250" cy="568425"/>
            </a:xfrm>
            <a:custGeom>
              <a:avLst/>
              <a:gdLst/>
              <a:ahLst/>
              <a:cxnLst/>
              <a:rect l="l" t="t" r="r" b="b"/>
              <a:pathLst>
                <a:path w="21530" h="22737" extrusionOk="0">
                  <a:moveTo>
                    <a:pt x="10961" y="5056"/>
                  </a:moveTo>
                  <a:cubicBezTo>
                    <a:pt x="13473" y="5056"/>
                    <a:pt x="15136" y="6589"/>
                    <a:pt x="15691" y="9362"/>
                  </a:cubicBezTo>
                  <a:lnTo>
                    <a:pt x="6101" y="9362"/>
                  </a:lnTo>
                  <a:cubicBezTo>
                    <a:pt x="6590" y="6655"/>
                    <a:pt x="8188" y="5056"/>
                    <a:pt x="10961" y="5056"/>
                  </a:cubicBezTo>
                  <a:close/>
                  <a:moveTo>
                    <a:pt x="10896" y="0"/>
                  </a:moveTo>
                  <a:cubicBezTo>
                    <a:pt x="4437" y="0"/>
                    <a:pt x="1" y="4632"/>
                    <a:pt x="1" y="11450"/>
                  </a:cubicBezTo>
                  <a:cubicBezTo>
                    <a:pt x="1" y="18235"/>
                    <a:pt x="4665" y="22736"/>
                    <a:pt x="11255" y="22736"/>
                  </a:cubicBezTo>
                  <a:cubicBezTo>
                    <a:pt x="14908" y="22736"/>
                    <a:pt x="18040" y="21692"/>
                    <a:pt x="20486" y="19474"/>
                  </a:cubicBezTo>
                  <a:lnTo>
                    <a:pt x="17061" y="15723"/>
                  </a:lnTo>
                  <a:cubicBezTo>
                    <a:pt x="15463" y="17060"/>
                    <a:pt x="13473" y="17811"/>
                    <a:pt x="11581" y="17811"/>
                  </a:cubicBezTo>
                  <a:cubicBezTo>
                    <a:pt x="8808" y="17811"/>
                    <a:pt x="6655" y="16408"/>
                    <a:pt x="6035" y="13309"/>
                  </a:cubicBezTo>
                  <a:lnTo>
                    <a:pt x="21367" y="13309"/>
                  </a:lnTo>
                  <a:cubicBezTo>
                    <a:pt x="21432" y="12820"/>
                    <a:pt x="21530" y="12069"/>
                    <a:pt x="21530" y="11352"/>
                  </a:cubicBezTo>
                  <a:cubicBezTo>
                    <a:pt x="21432" y="4632"/>
                    <a:pt x="17224" y="0"/>
                    <a:pt x="10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0"/>
            <p:cNvSpPr/>
            <p:nvPr/>
          </p:nvSpPr>
          <p:spPr>
            <a:xfrm>
              <a:off x="4714375" y="2584300"/>
              <a:ext cx="487700" cy="568425"/>
            </a:xfrm>
            <a:custGeom>
              <a:avLst/>
              <a:gdLst/>
              <a:ahLst/>
              <a:cxnLst/>
              <a:rect l="l" t="t" r="r" b="b"/>
              <a:pathLst>
                <a:path w="19508" h="22737" extrusionOk="0">
                  <a:moveTo>
                    <a:pt x="9949" y="0"/>
                  </a:moveTo>
                  <a:cubicBezTo>
                    <a:pt x="4241" y="0"/>
                    <a:pt x="849" y="2643"/>
                    <a:pt x="849" y="7079"/>
                  </a:cubicBezTo>
                  <a:cubicBezTo>
                    <a:pt x="849" y="10732"/>
                    <a:pt x="3328" y="12885"/>
                    <a:pt x="8351" y="13570"/>
                  </a:cubicBezTo>
                  <a:lnTo>
                    <a:pt x="10080" y="13864"/>
                  </a:lnTo>
                  <a:cubicBezTo>
                    <a:pt x="12559" y="14288"/>
                    <a:pt x="13668" y="14842"/>
                    <a:pt x="13668" y="15886"/>
                  </a:cubicBezTo>
                  <a:cubicBezTo>
                    <a:pt x="13668" y="17126"/>
                    <a:pt x="12363" y="17876"/>
                    <a:pt x="9656" y="17876"/>
                  </a:cubicBezTo>
                  <a:cubicBezTo>
                    <a:pt x="6394" y="17876"/>
                    <a:pt x="4176" y="16995"/>
                    <a:pt x="2316" y="15723"/>
                  </a:cubicBezTo>
                  <a:lnTo>
                    <a:pt x="0" y="20159"/>
                  </a:lnTo>
                  <a:cubicBezTo>
                    <a:pt x="2773" y="22182"/>
                    <a:pt x="6688" y="22736"/>
                    <a:pt x="9591" y="22736"/>
                  </a:cubicBezTo>
                  <a:cubicBezTo>
                    <a:pt x="15821" y="22736"/>
                    <a:pt x="19507" y="19833"/>
                    <a:pt x="19507" y="15397"/>
                  </a:cubicBezTo>
                  <a:cubicBezTo>
                    <a:pt x="19507" y="11711"/>
                    <a:pt x="16865" y="9623"/>
                    <a:pt x="12233" y="8938"/>
                  </a:cubicBezTo>
                  <a:lnTo>
                    <a:pt x="10276" y="8677"/>
                  </a:lnTo>
                  <a:cubicBezTo>
                    <a:pt x="8286" y="8318"/>
                    <a:pt x="6753" y="8057"/>
                    <a:pt x="6753" y="6785"/>
                  </a:cubicBezTo>
                  <a:cubicBezTo>
                    <a:pt x="6753" y="5611"/>
                    <a:pt x="7862" y="4861"/>
                    <a:pt x="10080" y="4861"/>
                  </a:cubicBezTo>
                  <a:cubicBezTo>
                    <a:pt x="12494" y="4861"/>
                    <a:pt x="15201" y="5774"/>
                    <a:pt x="16930" y="6590"/>
                  </a:cubicBezTo>
                  <a:lnTo>
                    <a:pt x="18953" y="2088"/>
                  </a:lnTo>
                  <a:cubicBezTo>
                    <a:pt x="16115" y="620"/>
                    <a:pt x="13407" y="0"/>
                    <a:pt x="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0"/>
            <p:cNvSpPr/>
            <p:nvPr/>
          </p:nvSpPr>
          <p:spPr>
            <a:xfrm>
              <a:off x="5255875" y="2596525"/>
              <a:ext cx="534175" cy="769050"/>
            </a:xfrm>
            <a:custGeom>
              <a:avLst/>
              <a:gdLst/>
              <a:ahLst/>
              <a:cxnLst/>
              <a:rect l="l" t="t" r="r" b="b"/>
              <a:pathLst>
                <a:path w="21367" h="30762" extrusionOk="0">
                  <a:moveTo>
                    <a:pt x="10820" y="3262"/>
                  </a:moveTo>
                  <a:cubicBezTo>
                    <a:pt x="14779" y="3262"/>
                    <a:pt x="18106" y="6434"/>
                    <a:pt x="18332" y="10406"/>
                  </a:cubicBezTo>
                  <a:cubicBezTo>
                    <a:pt x="18593" y="15038"/>
                    <a:pt x="15397" y="18627"/>
                    <a:pt x="10895" y="18627"/>
                  </a:cubicBezTo>
                  <a:cubicBezTo>
                    <a:pt x="6459" y="18627"/>
                    <a:pt x="3490" y="15234"/>
                    <a:pt x="3490" y="10961"/>
                  </a:cubicBezTo>
                  <a:cubicBezTo>
                    <a:pt x="3490" y="6720"/>
                    <a:pt x="6394" y="3328"/>
                    <a:pt x="10699" y="3263"/>
                  </a:cubicBezTo>
                  <a:cubicBezTo>
                    <a:pt x="10740" y="3262"/>
                    <a:pt x="10780" y="3262"/>
                    <a:pt x="10820" y="3262"/>
                  </a:cubicBezTo>
                  <a:close/>
                  <a:moveTo>
                    <a:pt x="10471" y="1"/>
                  </a:moveTo>
                  <a:cubicBezTo>
                    <a:pt x="4502" y="1"/>
                    <a:pt x="0" y="4437"/>
                    <a:pt x="0" y="10798"/>
                  </a:cubicBezTo>
                  <a:cubicBezTo>
                    <a:pt x="0" y="17191"/>
                    <a:pt x="4599" y="21628"/>
                    <a:pt x="10471" y="21628"/>
                  </a:cubicBezTo>
                  <a:cubicBezTo>
                    <a:pt x="13961" y="21628"/>
                    <a:pt x="16440" y="20225"/>
                    <a:pt x="18039" y="18007"/>
                  </a:cubicBezTo>
                  <a:lnTo>
                    <a:pt x="18039" y="20160"/>
                  </a:lnTo>
                  <a:cubicBezTo>
                    <a:pt x="18039" y="25085"/>
                    <a:pt x="14777" y="27728"/>
                    <a:pt x="10210" y="27728"/>
                  </a:cubicBezTo>
                  <a:cubicBezTo>
                    <a:pt x="7372" y="27728"/>
                    <a:pt x="4795" y="26749"/>
                    <a:pt x="2773" y="25216"/>
                  </a:cubicBezTo>
                  <a:lnTo>
                    <a:pt x="1337" y="27923"/>
                  </a:lnTo>
                  <a:cubicBezTo>
                    <a:pt x="3490" y="29717"/>
                    <a:pt x="6818" y="30761"/>
                    <a:pt x="10210" y="30761"/>
                  </a:cubicBezTo>
                  <a:cubicBezTo>
                    <a:pt x="16734" y="30761"/>
                    <a:pt x="21366" y="26945"/>
                    <a:pt x="21366" y="20094"/>
                  </a:cubicBezTo>
                  <a:lnTo>
                    <a:pt x="21366" y="490"/>
                  </a:lnTo>
                  <a:lnTo>
                    <a:pt x="18039" y="490"/>
                  </a:lnTo>
                  <a:lnTo>
                    <a:pt x="18039" y="3687"/>
                  </a:lnTo>
                  <a:cubicBezTo>
                    <a:pt x="16440" y="1534"/>
                    <a:pt x="13961" y="131"/>
                    <a:pt x="10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0"/>
            <p:cNvSpPr/>
            <p:nvPr/>
          </p:nvSpPr>
          <p:spPr>
            <a:xfrm>
              <a:off x="5854450" y="2596525"/>
              <a:ext cx="555375" cy="547225"/>
            </a:xfrm>
            <a:custGeom>
              <a:avLst/>
              <a:gdLst/>
              <a:ahLst/>
              <a:cxnLst/>
              <a:rect l="l" t="t" r="r" b="b"/>
              <a:pathLst>
                <a:path w="22215" h="21889" extrusionOk="0">
                  <a:moveTo>
                    <a:pt x="11123" y="3132"/>
                  </a:moveTo>
                  <a:cubicBezTo>
                    <a:pt x="15494" y="3132"/>
                    <a:pt x="18822" y="6394"/>
                    <a:pt x="18822" y="10961"/>
                  </a:cubicBezTo>
                  <a:cubicBezTo>
                    <a:pt x="18822" y="15462"/>
                    <a:pt x="15494" y="18790"/>
                    <a:pt x="11123" y="18790"/>
                  </a:cubicBezTo>
                  <a:cubicBezTo>
                    <a:pt x="6752" y="18790"/>
                    <a:pt x="3392" y="15528"/>
                    <a:pt x="3392" y="10961"/>
                  </a:cubicBezTo>
                  <a:cubicBezTo>
                    <a:pt x="3392" y="6394"/>
                    <a:pt x="6752" y="3132"/>
                    <a:pt x="11123" y="3132"/>
                  </a:cubicBezTo>
                  <a:close/>
                  <a:moveTo>
                    <a:pt x="11123" y="1"/>
                  </a:moveTo>
                  <a:cubicBezTo>
                    <a:pt x="4730" y="1"/>
                    <a:pt x="0" y="4731"/>
                    <a:pt x="0" y="10961"/>
                  </a:cubicBezTo>
                  <a:cubicBezTo>
                    <a:pt x="0" y="17191"/>
                    <a:pt x="4795" y="21889"/>
                    <a:pt x="11123" y="21889"/>
                  </a:cubicBezTo>
                  <a:cubicBezTo>
                    <a:pt x="17419" y="21889"/>
                    <a:pt x="22214" y="17191"/>
                    <a:pt x="22214" y="10961"/>
                  </a:cubicBezTo>
                  <a:cubicBezTo>
                    <a:pt x="22214" y="4731"/>
                    <a:pt x="17484" y="1"/>
                    <a:pt x="1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61"/>
          <p:cNvSpPr/>
          <p:nvPr/>
        </p:nvSpPr>
        <p:spPr>
          <a:xfrm>
            <a:off x="644873" y="767675"/>
            <a:ext cx="3943781" cy="3453285"/>
          </a:xfrm>
          <a:custGeom>
            <a:avLst/>
            <a:gdLst/>
            <a:ahLst/>
            <a:cxnLst/>
            <a:rect l="l" t="t" r="r" b="b"/>
            <a:pathLst>
              <a:path w="15727" h="13771" extrusionOk="0">
                <a:moveTo>
                  <a:pt x="7861" y="1692"/>
                </a:moveTo>
                <a:cubicBezTo>
                  <a:pt x="8677" y="1692"/>
                  <a:pt x="9505" y="1886"/>
                  <a:pt x="10277" y="2294"/>
                </a:cubicBezTo>
                <a:cubicBezTo>
                  <a:pt x="12816" y="3626"/>
                  <a:pt x="13791" y="6767"/>
                  <a:pt x="12459" y="9305"/>
                </a:cubicBezTo>
                <a:cubicBezTo>
                  <a:pt x="11527" y="11069"/>
                  <a:pt x="9724" y="12079"/>
                  <a:pt x="7858" y="12079"/>
                </a:cubicBezTo>
                <a:cubicBezTo>
                  <a:pt x="7041" y="12079"/>
                  <a:pt x="6212" y="11886"/>
                  <a:pt x="5439" y="11477"/>
                </a:cubicBezTo>
                <a:cubicBezTo>
                  <a:pt x="2903" y="10145"/>
                  <a:pt x="1925" y="7003"/>
                  <a:pt x="3268" y="4467"/>
                </a:cubicBezTo>
                <a:cubicBezTo>
                  <a:pt x="4194" y="2702"/>
                  <a:pt x="5996" y="1692"/>
                  <a:pt x="7861" y="1692"/>
                </a:cubicBezTo>
                <a:close/>
                <a:moveTo>
                  <a:pt x="7872" y="0"/>
                </a:moveTo>
                <a:cubicBezTo>
                  <a:pt x="5397" y="0"/>
                  <a:pt x="3002" y="1336"/>
                  <a:pt x="1772" y="3677"/>
                </a:cubicBezTo>
                <a:cubicBezTo>
                  <a:pt x="0" y="7046"/>
                  <a:pt x="1290" y="11206"/>
                  <a:pt x="4659" y="12980"/>
                </a:cubicBezTo>
                <a:cubicBezTo>
                  <a:pt x="5680" y="13516"/>
                  <a:pt x="6774" y="13770"/>
                  <a:pt x="7853" y="13770"/>
                </a:cubicBezTo>
                <a:cubicBezTo>
                  <a:pt x="10327" y="13770"/>
                  <a:pt x="12719" y="12434"/>
                  <a:pt x="13954" y="10094"/>
                </a:cubicBezTo>
                <a:cubicBezTo>
                  <a:pt x="15727" y="6724"/>
                  <a:pt x="14429" y="2565"/>
                  <a:pt x="11068" y="790"/>
                </a:cubicBezTo>
                <a:cubicBezTo>
                  <a:pt x="10047" y="255"/>
                  <a:pt x="8952" y="0"/>
                  <a:pt x="7872"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61"/>
          <p:cNvGrpSpPr/>
          <p:nvPr/>
        </p:nvGrpSpPr>
        <p:grpSpPr>
          <a:xfrm>
            <a:off x="1884820" y="1375454"/>
            <a:ext cx="1876788" cy="1133731"/>
            <a:chOff x="3073640" y="3005451"/>
            <a:chExt cx="1094145" cy="660913"/>
          </a:xfrm>
        </p:grpSpPr>
        <p:sp>
          <p:nvSpPr>
            <p:cNvPr id="1681" name="Google Shape;1681;p61"/>
            <p:cNvSpPr/>
            <p:nvPr/>
          </p:nvSpPr>
          <p:spPr>
            <a:xfrm>
              <a:off x="3073640" y="3005451"/>
              <a:ext cx="1094145" cy="660913"/>
            </a:xfrm>
            <a:custGeom>
              <a:avLst/>
              <a:gdLst/>
              <a:ahLst/>
              <a:cxnLst/>
              <a:rect l="l" t="t" r="r" b="b"/>
              <a:pathLst>
                <a:path w="12706" h="7675" extrusionOk="0">
                  <a:moveTo>
                    <a:pt x="0" y="0"/>
                  </a:moveTo>
                  <a:lnTo>
                    <a:pt x="0" y="7674"/>
                  </a:lnTo>
                  <a:lnTo>
                    <a:pt x="12706" y="7674"/>
                  </a:lnTo>
                  <a:lnTo>
                    <a:pt x="12706" y="0"/>
                  </a:lnTo>
                  <a:close/>
                </a:path>
              </a:pathLst>
            </a:custGeom>
            <a:solidFill>
              <a:srgbClr val="8DE4FF">
                <a:alpha val="620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1"/>
            <p:cNvSpPr/>
            <p:nvPr/>
          </p:nvSpPr>
          <p:spPr>
            <a:xfrm>
              <a:off x="3153206" y="3062457"/>
              <a:ext cx="218726" cy="55715"/>
            </a:xfrm>
            <a:custGeom>
              <a:avLst/>
              <a:gdLst/>
              <a:ahLst/>
              <a:cxnLst/>
              <a:rect l="l" t="t" r="r" b="b"/>
              <a:pathLst>
                <a:path w="2540" h="647" extrusionOk="0">
                  <a:moveTo>
                    <a:pt x="1" y="0"/>
                  </a:moveTo>
                  <a:lnTo>
                    <a:pt x="1" y="646"/>
                  </a:lnTo>
                  <a:lnTo>
                    <a:pt x="2539" y="646"/>
                  </a:lnTo>
                  <a:lnTo>
                    <a:pt x="2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1"/>
            <p:cNvSpPr/>
            <p:nvPr/>
          </p:nvSpPr>
          <p:spPr>
            <a:xfrm>
              <a:off x="3153206" y="3160536"/>
              <a:ext cx="312244" cy="56404"/>
            </a:xfrm>
            <a:custGeom>
              <a:avLst/>
              <a:gdLst/>
              <a:ahLst/>
              <a:cxnLst/>
              <a:rect l="l" t="t" r="r" b="b"/>
              <a:pathLst>
                <a:path w="3626" h="655" extrusionOk="0">
                  <a:moveTo>
                    <a:pt x="1" y="0"/>
                  </a:moveTo>
                  <a:lnTo>
                    <a:pt x="1" y="654"/>
                  </a:lnTo>
                  <a:lnTo>
                    <a:pt x="3625" y="654"/>
                  </a:lnTo>
                  <a:lnTo>
                    <a:pt x="3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1"/>
            <p:cNvSpPr/>
            <p:nvPr/>
          </p:nvSpPr>
          <p:spPr>
            <a:xfrm>
              <a:off x="3153206" y="3451332"/>
              <a:ext cx="218726" cy="55715"/>
            </a:xfrm>
            <a:custGeom>
              <a:avLst/>
              <a:gdLst/>
              <a:ahLst/>
              <a:cxnLst/>
              <a:rect l="l" t="t" r="r" b="b"/>
              <a:pathLst>
                <a:path w="2540" h="647" extrusionOk="0">
                  <a:moveTo>
                    <a:pt x="1" y="1"/>
                  </a:moveTo>
                  <a:lnTo>
                    <a:pt x="1" y="647"/>
                  </a:lnTo>
                  <a:lnTo>
                    <a:pt x="2539" y="647"/>
                  </a:lnTo>
                  <a:lnTo>
                    <a:pt x="25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1"/>
            <p:cNvSpPr/>
            <p:nvPr/>
          </p:nvSpPr>
          <p:spPr>
            <a:xfrm>
              <a:off x="3153206" y="3549239"/>
              <a:ext cx="312244" cy="55715"/>
            </a:xfrm>
            <a:custGeom>
              <a:avLst/>
              <a:gdLst/>
              <a:ahLst/>
              <a:cxnLst/>
              <a:rect l="l" t="t" r="r" b="b"/>
              <a:pathLst>
                <a:path w="3626" h="647" extrusionOk="0">
                  <a:moveTo>
                    <a:pt x="1" y="0"/>
                  </a:moveTo>
                  <a:lnTo>
                    <a:pt x="1" y="646"/>
                  </a:lnTo>
                  <a:lnTo>
                    <a:pt x="3625" y="646"/>
                  </a:lnTo>
                  <a:lnTo>
                    <a:pt x="3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1"/>
            <p:cNvSpPr/>
            <p:nvPr/>
          </p:nvSpPr>
          <p:spPr>
            <a:xfrm>
              <a:off x="3705089" y="306615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1"/>
            <p:cNvSpPr/>
            <p:nvPr/>
          </p:nvSpPr>
          <p:spPr>
            <a:xfrm>
              <a:off x="3705089" y="3101895"/>
              <a:ext cx="388109" cy="17653"/>
            </a:xfrm>
            <a:custGeom>
              <a:avLst/>
              <a:gdLst/>
              <a:ahLst/>
              <a:cxnLst/>
              <a:rect l="l" t="t" r="r" b="b"/>
              <a:pathLst>
                <a:path w="4507" h="205" extrusionOk="0">
                  <a:moveTo>
                    <a:pt x="1" y="1"/>
                  </a:moveTo>
                  <a:lnTo>
                    <a:pt x="1" y="205"/>
                  </a:lnTo>
                  <a:lnTo>
                    <a:pt x="4507" y="205"/>
                  </a:lnTo>
                  <a:lnTo>
                    <a:pt x="4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1"/>
            <p:cNvSpPr/>
            <p:nvPr/>
          </p:nvSpPr>
          <p:spPr>
            <a:xfrm>
              <a:off x="3705089" y="3137028"/>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1"/>
            <p:cNvSpPr/>
            <p:nvPr/>
          </p:nvSpPr>
          <p:spPr>
            <a:xfrm>
              <a:off x="3705089" y="320806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1"/>
            <p:cNvSpPr/>
            <p:nvPr/>
          </p:nvSpPr>
          <p:spPr>
            <a:xfrm>
              <a:off x="3705089" y="3368063"/>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1"/>
            <p:cNvSpPr/>
            <p:nvPr/>
          </p:nvSpPr>
          <p:spPr>
            <a:xfrm>
              <a:off x="3705089" y="3403799"/>
              <a:ext cx="388109" cy="17653"/>
            </a:xfrm>
            <a:custGeom>
              <a:avLst/>
              <a:gdLst/>
              <a:ahLst/>
              <a:cxnLst/>
              <a:rect l="l" t="t" r="r" b="b"/>
              <a:pathLst>
                <a:path w="4507" h="205" extrusionOk="0">
                  <a:moveTo>
                    <a:pt x="1" y="1"/>
                  </a:moveTo>
                  <a:lnTo>
                    <a:pt x="1" y="204"/>
                  </a:lnTo>
                  <a:lnTo>
                    <a:pt x="4507" y="204"/>
                  </a:lnTo>
                  <a:lnTo>
                    <a:pt x="4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1"/>
            <p:cNvSpPr/>
            <p:nvPr/>
          </p:nvSpPr>
          <p:spPr>
            <a:xfrm>
              <a:off x="3705089" y="3438932"/>
              <a:ext cx="399218" cy="18256"/>
            </a:xfrm>
            <a:custGeom>
              <a:avLst/>
              <a:gdLst/>
              <a:ahLst/>
              <a:cxnLst/>
              <a:rect l="l" t="t" r="r" b="b"/>
              <a:pathLst>
                <a:path w="4636" h="212" extrusionOk="0">
                  <a:moveTo>
                    <a:pt x="1" y="0"/>
                  </a:moveTo>
                  <a:lnTo>
                    <a:pt x="1" y="212"/>
                  </a:lnTo>
                  <a:lnTo>
                    <a:pt x="4635" y="212"/>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1"/>
            <p:cNvSpPr/>
            <p:nvPr/>
          </p:nvSpPr>
          <p:spPr>
            <a:xfrm>
              <a:off x="3705089" y="3509801"/>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1"/>
            <p:cNvSpPr/>
            <p:nvPr/>
          </p:nvSpPr>
          <p:spPr>
            <a:xfrm>
              <a:off x="3387082" y="3221244"/>
              <a:ext cx="280727" cy="280727"/>
            </a:xfrm>
            <a:custGeom>
              <a:avLst/>
              <a:gdLst/>
              <a:ahLst/>
              <a:cxnLst/>
              <a:rect l="l" t="t" r="r" b="b"/>
              <a:pathLst>
                <a:path w="3260" h="3260" extrusionOk="0">
                  <a:moveTo>
                    <a:pt x="1630" y="1019"/>
                  </a:moveTo>
                  <a:cubicBezTo>
                    <a:pt x="1970" y="1019"/>
                    <a:pt x="2241" y="1290"/>
                    <a:pt x="2241" y="1630"/>
                  </a:cubicBezTo>
                  <a:cubicBezTo>
                    <a:pt x="2241" y="1968"/>
                    <a:pt x="1970" y="2241"/>
                    <a:pt x="1630" y="2241"/>
                  </a:cubicBezTo>
                  <a:cubicBezTo>
                    <a:pt x="1290" y="2241"/>
                    <a:pt x="1011" y="1968"/>
                    <a:pt x="1011" y="1630"/>
                  </a:cubicBezTo>
                  <a:cubicBezTo>
                    <a:pt x="1011" y="1290"/>
                    <a:pt x="1290" y="1019"/>
                    <a:pt x="1630" y="1019"/>
                  </a:cubicBezTo>
                  <a:close/>
                  <a:moveTo>
                    <a:pt x="1351" y="0"/>
                  </a:moveTo>
                  <a:lnTo>
                    <a:pt x="1351" y="408"/>
                  </a:lnTo>
                  <a:cubicBezTo>
                    <a:pt x="1206" y="432"/>
                    <a:pt x="1078" y="491"/>
                    <a:pt x="960" y="568"/>
                  </a:cubicBezTo>
                  <a:lnTo>
                    <a:pt x="671" y="279"/>
                  </a:lnTo>
                  <a:lnTo>
                    <a:pt x="282" y="678"/>
                  </a:lnTo>
                  <a:lnTo>
                    <a:pt x="561" y="958"/>
                  </a:lnTo>
                  <a:cubicBezTo>
                    <a:pt x="485" y="1078"/>
                    <a:pt x="434" y="1212"/>
                    <a:pt x="400" y="1349"/>
                  </a:cubicBezTo>
                  <a:lnTo>
                    <a:pt x="0" y="1349"/>
                  </a:lnTo>
                  <a:lnTo>
                    <a:pt x="0" y="1909"/>
                  </a:lnTo>
                  <a:lnTo>
                    <a:pt x="400" y="1909"/>
                  </a:lnTo>
                  <a:cubicBezTo>
                    <a:pt x="434" y="2053"/>
                    <a:pt x="485" y="2180"/>
                    <a:pt x="561" y="2300"/>
                  </a:cubicBezTo>
                  <a:lnTo>
                    <a:pt x="282" y="2587"/>
                  </a:lnTo>
                  <a:lnTo>
                    <a:pt x="671" y="2978"/>
                  </a:lnTo>
                  <a:lnTo>
                    <a:pt x="960" y="2689"/>
                  </a:lnTo>
                  <a:cubicBezTo>
                    <a:pt x="1078" y="2766"/>
                    <a:pt x="1206" y="2826"/>
                    <a:pt x="1351" y="2860"/>
                  </a:cubicBezTo>
                  <a:lnTo>
                    <a:pt x="1351" y="3259"/>
                  </a:lnTo>
                  <a:lnTo>
                    <a:pt x="1901" y="3259"/>
                  </a:lnTo>
                  <a:lnTo>
                    <a:pt x="1901" y="2860"/>
                  </a:lnTo>
                  <a:cubicBezTo>
                    <a:pt x="2046" y="2826"/>
                    <a:pt x="2182" y="2766"/>
                    <a:pt x="2300" y="2689"/>
                  </a:cubicBezTo>
                  <a:lnTo>
                    <a:pt x="2582" y="2978"/>
                  </a:lnTo>
                  <a:lnTo>
                    <a:pt x="2981" y="2587"/>
                  </a:lnTo>
                  <a:lnTo>
                    <a:pt x="2692" y="2300"/>
                  </a:lnTo>
                  <a:cubicBezTo>
                    <a:pt x="2767" y="2180"/>
                    <a:pt x="2818" y="2053"/>
                    <a:pt x="2852" y="1909"/>
                  </a:cubicBezTo>
                  <a:lnTo>
                    <a:pt x="3260" y="1909"/>
                  </a:lnTo>
                  <a:lnTo>
                    <a:pt x="3260" y="1349"/>
                  </a:lnTo>
                  <a:lnTo>
                    <a:pt x="2852" y="1349"/>
                  </a:lnTo>
                  <a:cubicBezTo>
                    <a:pt x="2818" y="1212"/>
                    <a:pt x="2767" y="1078"/>
                    <a:pt x="2692" y="958"/>
                  </a:cubicBezTo>
                  <a:lnTo>
                    <a:pt x="2981" y="678"/>
                  </a:lnTo>
                  <a:lnTo>
                    <a:pt x="2582" y="279"/>
                  </a:lnTo>
                  <a:lnTo>
                    <a:pt x="2300" y="568"/>
                  </a:lnTo>
                  <a:cubicBezTo>
                    <a:pt x="2182" y="491"/>
                    <a:pt x="2046" y="432"/>
                    <a:pt x="1901" y="408"/>
                  </a:cubicBezTo>
                  <a:lnTo>
                    <a:pt x="1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5" name="Google Shape;1695;p61"/>
          <p:cNvSpPr txBox="1">
            <a:spLocks noGrp="1"/>
          </p:cNvSpPr>
          <p:nvPr>
            <p:ph type="subTitle" idx="1"/>
          </p:nvPr>
        </p:nvSpPr>
        <p:spPr>
          <a:xfrm>
            <a:off x="4572000" y="1722575"/>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b="1"/>
              <a:t>yourwebsite.com</a:t>
            </a:r>
            <a:endParaRPr/>
          </a:p>
        </p:txBody>
      </p:sp>
      <p:sp>
        <p:nvSpPr>
          <p:cNvPr id="1696" name="Google Shape;1696;p61"/>
          <p:cNvSpPr txBox="1"/>
          <p:nvPr/>
        </p:nvSpPr>
        <p:spPr>
          <a:xfrm>
            <a:off x="4578275" y="3101296"/>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r>
              <a:rPr lang="en" sz="1200" b="1">
                <a:solidFill>
                  <a:schemeClr val="dk1"/>
                </a:solidFill>
                <a:latin typeface="Lato"/>
                <a:ea typeface="Lato"/>
                <a:cs typeface="Lato"/>
                <a:sym typeface="Lato"/>
              </a:rPr>
              <a:t>Please keep this slide for attribution</a:t>
            </a:r>
            <a:endParaRPr sz="1200" b="1">
              <a:solidFill>
                <a:schemeClr val="dk1"/>
              </a:solidFill>
              <a:latin typeface="Lato"/>
              <a:ea typeface="Lato"/>
              <a:cs typeface="Lato"/>
              <a:sym typeface="Lato"/>
            </a:endParaRPr>
          </a:p>
        </p:txBody>
      </p:sp>
      <p:grpSp>
        <p:nvGrpSpPr>
          <p:cNvPr id="1697" name="Google Shape;1697;p61"/>
          <p:cNvGrpSpPr/>
          <p:nvPr/>
        </p:nvGrpSpPr>
        <p:grpSpPr>
          <a:xfrm>
            <a:off x="5984152" y="2796276"/>
            <a:ext cx="1027628" cy="274781"/>
            <a:chOff x="4051877" y="3387914"/>
            <a:chExt cx="1027628" cy="274781"/>
          </a:xfrm>
        </p:grpSpPr>
        <p:grpSp>
          <p:nvGrpSpPr>
            <p:cNvPr id="1698" name="Google Shape;1698;p61"/>
            <p:cNvGrpSpPr/>
            <p:nvPr/>
          </p:nvGrpSpPr>
          <p:grpSpPr>
            <a:xfrm>
              <a:off x="4804725" y="3387914"/>
              <a:ext cx="274780" cy="274780"/>
              <a:chOff x="1379798" y="1723250"/>
              <a:chExt cx="397887" cy="397887"/>
            </a:xfrm>
          </p:grpSpPr>
          <p:sp>
            <p:nvSpPr>
              <p:cNvPr id="1699" name="Google Shape;1699;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00" name="Google Shape;1700;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01" name="Google Shape;1701;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02" name="Google Shape;1702;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03" name="Google Shape;1703;p61"/>
            <p:cNvGrpSpPr/>
            <p:nvPr/>
          </p:nvGrpSpPr>
          <p:grpSpPr>
            <a:xfrm>
              <a:off x="4051877" y="3387914"/>
              <a:ext cx="274795" cy="274780"/>
              <a:chOff x="266768" y="1721375"/>
              <a:chExt cx="397907" cy="397887"/>
            </a:xfrm>
          </p:grpSpPr>
          <p:sp>
            <p:nvSpPr>
              <p:cNvPr id="1704" name="Google Shape;1704;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05" name="Google Shape;1705;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06" name="Google Shape;1706;p61"/>
            <p:cNvGrpSpPr/>
            <p:nvPr/>
          </p:nvGrpSpPr>
          <p:grpSpPr>
            <a:xfrm>
              <a:off x="4428314" y="3387914"/>
              <a:ext cx="274766" cy="274780"/>
              <a:chOff x="864491" y="1723250"/>
              <a:chExt cx="397866" cy="397887"/>
            </a:xfrm>
          </p:grpSpPr>
          <p:sp>
            <p:nvSpPr>
              <p:cNvPr id="1707" name="Google Shape;1707;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08" name="Google Shape;1708;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09" name="Google Shape;1709;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4"/>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sp>
        <p:nvSpPr>
          <p:cNvPr id="1710" name="Google Shape;1710;p61"/>
          <p:cNvSpPr txBox="1">
            <a:spLocks noGrp="1"/>
          </p:cNvSpPr>
          <p:nvPr>
            <p:ph type="ctrTitle"/>
          </p:nvPr>
        </p:nvSpPr>
        <p:spPr>
          <a:xfrm flipH="1">
            <a:off x="4578350" y="887075"/>
            <a:ext cx="3852000" cy="8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grpSp>
        <p:nvGrpSpPr>
          <p:cNvPr id="1711" name="Google Shape;1711;p61"/>
          <p:cNvGrpSpPr/>
          <p:nvPr/>
        </p:nvGrpSpPr>
        <p:grpSpPr>
          <a:xfrm>
            <a:off x="3706902" y="3278309"/>
            <a:ext cx="502850" cy="637612"/>
            <a:chOff x="7130360" y="2390795"/>
            <a:chExt cx="289510" cy="367098"/>
          </a:xfrm>
        </p:grpSpPr>
        <p:sp>
          <p:nvSpPr>
            <p:cNvPr id="1712" name="Google Shape;1712;p61"/>
            <p:cNvSpPr/>
            <p:nvPr/>
          </p:nvSpPr>
          <p:spPr>
            <a:xfrm>
              <a:off x="7132295" y="2392345"/>
              <a:ext cx="285807" cy="364084"/>
            </a:xfrm>
            <a:custGeom>
              <a:avLst/>
              <a:gdLst/>
              <a:ahLst/>
              <a:cxnLst/>
              <a:rect l="l" t="t" r="r" b="b"/>
              <a:pathLst>
                <a:path w="3319" h="4228" extrusionOk="0">
                  <a:moveTo>
                    <a:pt x="0" y="1"/>
                  </a:moveTo>
                  <a:lnTo>
                    <a:pt x="0" y="4228"/>
                  </a:lnTo>
                  <a:lnTo>
                    <a:pt x="3319" y="4228"/>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1"/>
            <p:cNvSpPr/>
            <p:nvPr/>
          </p:nvSpPr>
          <p:spPr>
            <a:xfrm>
              <a:off x="7158949" y="2433247"/>
              <a:ext cx="116252" cy="19031"/>
            </a:xfrm>
            <a:custGeom>
              <a:avLst/>
              <a:gdLst/>
              <a:ahLst/>
              <a:cxnLst/>
              <a:rect l="l" t="t" r="r" b="b"/>
              <a:pathLst>
                <a:path w="1350" h="221" extrusionOk="0">
                  <a:moveTo>
                    <a:pt x="1" y="0"/>
                  </a:moveTo>
                  <a:lnTo>
                    <a:pt x="1" y="220"/>
                  </a:lnTo>
                  <a:lnTo>
                    <a:pt x="1349" y="220"/>
                  </a:lnTo>
                  <a:lnTo>
                    <a:pt x="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p:cNvSpPr/>
            <p:nvPr/>
          </p:nvSpPr>
          <p:spPr>
            <a:xfrm>
              <a:off x="7158949" y="2466055"/>
              <a:ext cx="166714" cy="18514"/>
            </a:xfrm>
            <a:custGeom>
              <a:avLst/>
              <a:gdLst/>
              <a:ahLst/>
              <a:cxnLst/>
              <a:rect l="l" t="t" r="r" b="b"/>
              <a:pathLst>
                <a:path w="1936" h="215" extrusionOk="0">
                  <a:moveTo>
                    <a:pt x="1" y="0"/>
                  </a:moveTo>
                  <a:lnTo>
                    <a:pt x="1" y="214"/>
                  </a:lnTo>
                  <a:lnTo>
                    <a:pt x="1936" y="214"/>
                  </a:lnTo>
                  <a:lnTo>
                    <a:pt x="1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1"/>
            <p:cNvSpPr/>
            <p:nvPr/>
          </p:nvSpPr>
          <p:spPr>
            <a:xfrm>
              <a:off x="7158949" y="2507130"/>
              <a:ext cx="189361" cy="19031"/>
            </a:xfrm>
            <a:custGeom>
              <a:avLst/>
              <a:gdLst/>
              <a:ahLst/>
              <a:cxnLst/>
              <a:rect l="l" t="t" r="r" b="b"/>
              <a:pathLst>
                <a:path w="2199" h="221" extrusionOk="0">
                  <a:moveTo>
                    <a:pt x="1" y="0"/>
                  </a:moveTo>
                  <a:lnTo>
                    <a:pt x="1" y="220"/>
                  </a:lnTo>
                  <a:lnTo>
                    <a:pt x="2199" y="220"/>
                  </a:lnTo>
                  <a:lnTo>
                    <a:pt x="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1"/>
            <p:cNvSpPr/>
            <p:nvPr/>
          </p:nvSpPr>
          <p:spPr>
            <a:xfrm>
              <a:off x="7158949" y="2530380"/>
              <a:ext cx="232504" cy="19031"/>
            </a:xfrm>
            <a:custGeom>
              <a:avLst/>
              <a:gdLst/>
              <a:ahLst/>
              <a:cxnLst/>
              <a:rect l="l" t="t" r="r" b="b"/>
              <a:pathLst>
                <a:path w="2700" h="221" extrusionOk="0">
                  <a:moveTo>
                    <a:pt x="1" y="1"/>
                  </a:moveTo>
                  <a:lnTo>
                    <a:pt x="1" y="221"/>
                  </a:lnTo>
                  <a:lnTo>
                    <a:pt x="2700" y="221"/>
                  </a:ln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1"/>
            <p:cNvSpPr/>
            <p:nvPr/>
          </p:nvSpPr>
          <p:spPr>
            <a:xfrm>
              <a:off x="7158949" y="2683226"/>
              <a:ext cx="232504" cy="5856"/>
            </a:xfrm>
            <a:custGeom>
              <a:avLst/>
              <a:gdLst/>
              <a:ahLst/>
              <a:cxnLst/>
              <a:rect l="l" t="t" r="r" b="b"/>
              <a:pathLst>
                <a:path w="2700" h="68" extrusionOk="0">
                  <a:moveTo>
                    <a:pt x="1" y="0"/>
                  </a:moveTo>
                  <a:lnTo>
                    <a:pt x="1" y="67"/>
                  </a:lnTo>
                  <a:lnTo>
                    <a:pt x="2700" y="67"/>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1"/>
            <p:cNvSpPr/>
            <p:nvPr/>
          </p:nvSpPr>
          <p:spPr>
            <a:xfrm>
              <a:off x="7158949" y="2694937"/>
              <a:ext cx="225873" cy="5856"/>
            </a:xfrm>
            <a:custGeom>
              <a:avLst/>
              <a:gdLst/>
              <a:ahLst/>
              <a:cxnLst/>
              <a:rect l="l" t="t" r="r" b="b"/>
              <a:pathLst>
                <a:path w="2623" h="68" extrusionOk="0">
                  <a:moveTo>
                    <a:pt x="1" y="1"/>
                  </a:moveTo>
                  <a:lnTo>
                    <a:pt x="1" y="68"/>
                  </a:lnTo>
                  <a:lnTo>
                    <a:pt x="2622" y="68"/>
                  </a:lnTo>
                  <a:lnTo>
                    <a:pt x="2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7158949" y="2706562"/>
              <a:ext cx="232504" cy="6028"/>
            </a:xfrm>
            <a:custGeom>
              <a:avLst/>
              <a:gdLst/>
              <a:ahLst/>
              <a:cxnLst/>
              <a:rect l="l" t="t" r="r" b="b"/>
              <a:pathLst>
                <a:path w="2700" h="70" extrusionOk="0">
                  <a:moveTo>
                    <a:pt x="1" y="0"/>
                  </a:moveTo>
                  <a:lnTo>
                    <a:pt x="1" y="69"/>
                  </a:lnTo>
                  <a:lnTo>
                    <a:pt x="2700" y="69"/>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7158949" y="2730070"/>
              <a:ext cx="232504" cy="6545"/>
            </a:xfrm>
            <a:custGeom>
              <a:avLst/>
              <a:gdLst/>
              <a:ahLst/>
              <a:cxnLst/>
              <a:rect l="l" t="t" r="r" b="b"/>
              <a:pathLst>
                <a:path w="2700" h="76" extrusionOk="0">
                  <a:moveTo>
                    <a:pt x="1" y="0"/>
                  </a:moveTo>
                  <a:lnTo>
                    <a:pt x="1" y="76"/>
                  </a:lnTo>
                  <a:lnTo>
                    <a:pt x="2700" y="76"/>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1"/>
            <p:cNvSpPr/>
            <p:nvPr/>
          </p:nvSpPr>
          <p:spPr>
            <a:xfrm>
              <a:off x="7130360" y="2390795"/>
              <a:ext cx="289510" cy="367098"/>
            </a:xfrm>
            <a:custGeom>
              <a:avLst/>
              <a:gdLst/>
              <a:ahLst/>
              <a:cxnLst/>
              <a:rect l="l" t="t" r="r" b="b"/>
              <a:pathLst>
                <a:path w="3362" h="4263" extrusionOk="0">
                  <a:moveTo>
                    <a:pt x="3327" y="43"/>
                  </a:moveTo>
                  <a:lnTo>
                    <a:pt x="3327" y="4219"/>
                  </a:lnTo>
                  <a:lnTo>
                    <a:pt x="43" y="4219"/>
                  </a:lnTo>
                  <a:lnTo>
                    <a:pt x="43" y="43"/>
                  </a:lnTo>
                  <a:close/>
                  <a:moveTo>
                    <a:pt x="1" y="0"/>
                  </a:moveTo>
                  <a:lnTo>
                    <a:pt x="1" y="4262"/>
                  </a:lnTo>
                  <a:lnTo>
                    <a:pt x="3362" y="4262"/>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61"/>
          <p:cNvGrpSpPr/>
          <p:nvPr/>
        </p:nvGrpSpPr>
        <p:grpSpPr>
          <a:xfrm>
            <a:off x="1135059" y="887075"/>
            <a:ext cx="503000" cy="637163"/>
            <a:chOff x="8133204" y="1809119"/>
            <a:chExt cx="289596" cy="366839"/>
          </a:xfrm>
        </p:grpSpPr>
        <p:sp>
          <p:nvSpPr>
            <p:cNvPr id="1723" name="Google Shape;1723;p61"/>
            <p:cNvSpPr/>
            <p:nvPr/>
          </p:nvSpPr>
          <p:spPr>
            <a:xfrm>
              <a:off x="8134668" y="1811185"/>
              <a:ext cx="285807" cy="363395"/>
            </a:xfrm>
            <a:custGeom>
              <a:avLst/>
              <a:gdLst/>
              <a:ahLst/>
              <a:cxnLst/>
              <a:rect l="l" t="t" r="r" b="b"/>
              <a:pathLst>
                <a:path w="3319" h="4220" extrusionOk="0">
                  <a:moveTo>
                    <a:pt x="0" y="1"/>
                  </a:moveTo>
                  <a:lnTo>
                    <a:pt x="0" y="4220"/>
                  </a:lnTo>
                  <a:lnTo>
                    <a:pt x="3319" y="4220"/>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1"/>
            <p:cNvSpPr/>
            <p:nvPr/>
          </p:nvSpPr>
          <p:spPr>
            <a:xfrm>
              <a:off x="8161620" y="1852088"/>
              <a:ext cx="159566" cy="18514"/>
            </a:xfrm>
            <a:custGeom>
              <a:avLst/>
              <a:gdLst/>
              <a:ahLst/>
              <a:cxnLst/>
              <a:rect l="l" t="t" r="r" b="b"/>
              <a:pathLst>
                <a:path w="1853" h="215" extrusionOk="0">
                  <a:moveTo>
                    <a:pt x="1" y="0"/>
                  </a:moveTo>
                  <a:lnTo>
                    <a:pt x="1" y="214"/>
                  </a:lnTo>
                  <a:lnTo>
                    <a:pt x="1853" y="214"/>
                  </a:lnTo>
                  <a:lnTo>
                    <a:pt x="18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1"/>
            <p:cNvSpPr/>
            <p:nvPr/>
          </p:nvSpPr>
          <p:spPr>
            <a:xfrm>
              <a:off x="8161620" y="1884379"/>
              <a:ext cx="228198" cy="18342"/>
            </a:xfrm>
            <a:custGeom>
              <a:avLst/>
              <a:gdLst/>
              <a:ahLst/>
              <a:cxnLst/>
              <a:rect l="l" t="t" r="r" b="b"/>
              <a:pathLst>
                <a:path w="2650" h="213" extrusionOk="0">
                  <a:moveTo>
                    <a:pt x="1" y="0"/>
                  </a:moveTo>
                  <a:lnTo>
                    <a:pt x="1" y="212"/>
                  </a:lnTo>
                  <a:lnTo>
                    <a:pt x="2649" y="212"/>
                  </a:lnTo>
                  <a:lnTo>
                    <a:pt x="26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1"/>
            <p:cNvSpPr/>
            <p:nvPr/>
          </p:nvSpPr>
          <p:spPr>
            <a:xfrm>
              <a:off x="8161620" y="2101378"/>
              <a:ext cx="231815" cy="6028"/>
            </a:xfrm>
            <a:custGeom>
              <a:avLst/>
              <a:gdLst/>
              <a:ahLst/>
              <a:cxnLst/>
              <a:rect l="l" t="t" r="r" b="b"/>
              <a:pathLst>
                <a:path w="2692" h="70" extrusionOk="0">
                  <a:moveTo>
                    <a:pt x="1" y="0"/>
                  </a:moveTo>
                  <a:lnTo>
                    <a:pt x="1" y="69"/>
                  </a:lnTo>
                  <a:lnTo>
                    <a:pt x="2692" y="69"/>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1"/>
            <p:cNvSpPr/>
            <p:nvPr/>
          </p:nvSpPr>
          <p:spPr>
            <a:xfrm>
              <a:off x="8161620" y="2113089"/>
              <a:ext cx="225356" cy="6631"/>
            </a:xfrm>
            <a:custGeom>
              <a:avLst/>
              <a:gdLst/>
              <a:ahLst/>
              <a:cxnLst/>
              <a:rect l="l" t="t" r="r" b="b"/>
              <a:pathLst>
                <a:path w="2617" h="77" extrusionOk="0">
                  <a:moveTo>
                    <a:pt x="1" y="1"/>
                  </a:moveTo>
                  <a:lnTo>
                    <a:pt x="1" y="76"/>
                  </a:lnTo>
                  <a:lnTo>
                    <a:pt x="2617" y="76"/>
                  </a:lnTo>
                  <a:lnTo>
                    <a:pt x="2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1"/>
            <p:cNvSpPr/>
            <p:nvPr/>
          </p:nvSpPr>
          <p:spPr>
            <a:xfrm>
              <a:off x="8161620" y="2125575"/>
              <a:ext cx="231815" cy="5856"/>
            </a:xfrm>
            <a:custGeom>
              <a:avLst/>
              <a:gdLst/>
              <a:ahLst/>
              <a:cxnLst/>
              <a:rect l="l" t="t" r="r" b="b"/>
              <a:pathLst>
                <a:path w="2692" h="68" extrusionOk="0">
                  <a:moveTo>
                    <a:pt x="1" y="0"/>
                  </a:moveTo>
                  <a:lnTo>
                    <a:pt x="1" y="68"/>
                  </a:lnTo>
                  <a:lnTo>
                    <a:pt x="2692" y="68"/>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1"/>
            <p:cNvSpPr/>
            <p:nvPr/>
          </p:nvSpPr>
          <p:spPr>
            <a:xfrm>
              <a:off x="8161620" y="2148911"/>
              <a:ext cx="231815" cy="5856"/>
            </a:xfrm>
            <a:custGeom>
              <a:avLst/>
              <a:gdLst/>
              <a:ahLst/>
              <a:cxnLst/>
              <a:rect l="l" t="t" r="r" b="b"/>
              <a:pathLst>
                <a:path w="2692" h="68" extrusionOk="0">
                  <a:moveTo>
                    <a:pt x="1" y="0"/>
                  </a:moveTo>
                  <a:lnTo>
                    <a:pt x="1" y="67"/>
                  </a:lnTo>
                  <a:lnTo>
                    <a:pt x="2692" y="67"/>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1"/>
            <p:cNvSpPr/>
            <p:nvPr/>
          </p:nvSpPr>
          <p:spPr>
            <a:xfrm>
              <a:off x="8190209" y="1925971"/>
              <a:ext cx="43315" cy="43228"/>
            </a:xfrm>
            <a:custGeom>
              <a:avLst/>
              <a:gdLst/>
              <a:ahLst/>
              <a:cxnLst/>
              <a:rect l="l" t="t" r="r" b="b"/>
              <a:pathLst>
                <a:path w="503" h="502" extrusionOk="0">
                  <a:moveTo>
                    <a:pt x="221" y="94"/>
                  </a:moveTo>
                  <a:cubicBezTo>
                    <a:pt x="272" y="94"/>
                    <a:pt x="315" y="110"/>
                    <a:pt x="339" y="137"/>
                  </a:cubicBezTo>
                  <a:cubicBezTo>
                    <a:pt x="374" y="161"/>
                    <a:pt x="382" y="204"/>
                    <a:pt x="382" y="247"/>
                  </a:cubicBezTo>
                  <a:cubicBezTo>
                    <a:pt x="382" y="297"/>
                    <a:pt x="374" y="332"/>
                    <a:pt x="339" y="365"/>
                  </a:cubicBezTo>
                  <a:cubicBezTo>
                    <a:pt x="315" y="391"/>
                    <a:pt x="272" y="407"/>
                    <a:pt x="221" y="407"/>
                  </a:cubicBezTo>
                  <a:lnTo>
                    <a:pt x="119" y="407"/>
                  </a:lnTo>
                  <a:lnTo>
                    <a:pt x="119" y="94"/>
                  </a:lnTo>
                  <a:close/>
                  <a:moveTo>
                    <a:pt x="1" y="0"/>
                  </a:moveTo>
                  <a:lnTo>
                    <a:pt x="1" y="501"/>
                  </a:lnTo>
                  <a:lnTo>
                    <a:pt x="229" y="501"/>
                  </a:lnTo>
                  <a:cubicBezTo>
                    <a:pt x="280" y="501"/>
                    <a:pt x="331" y="485"/>
                    <a:pt x="374" y="467"/>
                  </a:cubicBezTo>
                  <a:cubicBezTo>
                    <a:pt x="417" y="450"/>
                    <a:pt x="441" y="416"/>
                    <a:pt x="467" y="383"/>
                  </a:cubicBezTo>
                  <a:cubicBezTo>
                    <a:pt x="492" y="340"/>
                    <a:pt x="502" y="297"/>
                    <a:pt x="502" y="247"/>
                  </a:cubicBezTo>
                  <a:cubicBezTo>
                    <a:pt x="502" y="196"/>
                    <a:pt x="492" y="153"/>
                    <a:pt x="467" y="120"/>
                  </a:cubicBezTo>
                  <a:cubicBezTo>
                    <a:pt x="441" y="86"/>
                    <a:pt x="417" y="51"/>
                    <a:pt x="374" y="35"/>
                  </a:cubicBezTo>
                  <a:cubicBezTo>
                    <a:pt x="331" y="8"/>
                    <a:pt x="280"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1"/>
            <p:cNvSpPr/>
            <p:nvPr/>
          </p:nvSpPr>
          <p:spPr>
            <a:xfrm>
              <a:off x="8234814" y="1925971"/>
              <a:ext cx="48309" cy="43228"/>
            </a:xfrm>
            <a:custGeom>
              <a:avLst/>
              <a:gdLst/>
              <a:ahLst/>
              <a:cxnLst/>
              <a:rect l="l" t="t" r="r" b="b"/>
              <a:pathLst>
                <a:path w="561" h="502" extrusionOk="0">
                  <a:moveTo>
                    <a:pt x="279" y="110"/>
                  </a:moveTo>
                  <a:lnTo>
                    <a:pt x="357" y="306"/>
                  </a:lnTo>
                  <a:lnTo>
                    <a:pt x="196" y="306"/>
                  </a:lnTo>
                  <a:lnTo>
                    <a:pt x="279" y="110"/>
                  </a:lnTo>
                  <a:close/>
                  <a:moveTo>
                    <a:pt x="220" y="0"/>
                  </a:moveTo>
                  <a:lnTo>
                    <a:pt x="0" y="501"/>
                  </a:lnTo>
                  <a:lnTo>
                    <a:pt x="119" y="501"/>
                  </a:lnTo>
                  <a:lnTo>
                    <a:pt x="161" y="391"/>
                  </a:lnTo>
                  <a:lnTo>
                    <a:pt x="392" y="391"/>
                  </a:lnTo>
                  <a:lnTo>
                    <a:pt x="432" y="501"/>
                  </a:lnTo>
                  <a:lnTo>
                    <a:pt x="561" y="501"/>
                  </a:lnTo>
                  <a:lnTo>
                    <a:pt x="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1"/>
            <p:cNvSpPr/>
            <p:nvPr/>
          </p:nvSpPr>
          <p:spPr>
            <a:xfrm>
              <a:off x="8280022" y="1925971"/>
              <a:ext cx="37459" cy="43228"/>
            </a:xfrm>
            <a:custGeom>
              <a:avLst/>
              <a:gdLst/>
              <a:ahLst/>
              <a:cxnLst/>
              <a:rect l="l" t="t" r="r" b="b"/>
              <a:pathLst>
                <a:path w="435" h="502" extrusionOk="0">
                  <a:moveTo>
                    <a:pt x="1" y="0"/>
                  </a:moveTo>
                  <a:lnTo>
                    <a:pt x="1" y="94"/>
                  </a:lnTo>
                  <a:lnTo>
                    <a:pt x="162" y="94"/>
                  </a:lnTo>
                  <a:lnTo>
                    <a:pt x="162" y="501"/>
                  </a:lnTo>
                  <a:lnTo>
                    <a:pt x="282" y="501"/>
                  </a:lnTo>
                  <a:lnTo>
                    <a:pt x="282" y="94"/>
                  </a:lnTo>
                  <a:lnTo>
                    <a:pt x="435" y="94"/>
                  </a:lnTo>
                  <a:lnTo>
                    <a:pt x="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1"/>
            <p:cNvSpPr/>
            <p:nvPr/>
          </p:nvSpPr>
          <p:spPr>
            <a:xfrm>
              <a:off x="8315155" y="1925971"/>
              <a:ext cx="48309" cy="43228"/>
            </a:xfrm>
            <a:custGeom>
              <a:avLst/>
              <a:gdLst/>
              <a:ahLst/>
              <a:cxnLst/>
              <a:rect l="l" t="t" r="r" b="b"/>
              <a:pathLst>
                <a:path w="561" h="502" extrusionOk="0">
                  <a:moveTo>
                    <a:pt x="282" y="110"/>
                  </a:moveTo>
                  <a:lnTo>
                    <a:pt x="357" y="306"/>
                  </a:lnTo>
                  <a:lnTo>
                    <a:pt x="196" y="306"/>
                  </a:lnTo>
                  <a:lnTo>
                    <a:pt x="282" y="110"/>
                  </a:lnTo>
                  <a:close/>
                  <a:moveTo>
                    <a:pt x="222" y="0"/>
                  </a:moveTo>
                  <a:lnTo>
                    <a:pt x="0" y="501"/>
                  </a:lnTo>
                  <a:lnTo>
                    <a:pt x="121" y="501"/>
                  </a:lnTo>
                  <a:lnTo>
                    <a:pt x="161" y="391"/>
                  </a:lnTo>
                  <a:lnTo>
                    <a:pt x="392" y="391"/>
                  </a:lnTo>
                  <a:lnTo>
                    <a:pt x="442" y="501"/>
                  </a:lnTo>
                  <a:lnTo>
                    <a:pt x="561" y="501"/>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1"/>
            <p:cNvSpPr/>
            <p:nvPr/>
          </p:nvSpPr>
          <p:spPr>
            <a:xfrm>
              <a:off x="8133204" y="1809119"/>
              <a:ext cx="289596" cy="366839"/>
            </a:xfrm>
            <a:custGeom>
              <a:avLst/>
              <a:gdLst/>
              <a:ahLst/>
              <a:cxnLst/>
              <a:rect l="l" t="t" r="r" b="b"/>
              <a:pathLst>
                <a:path w="3363" h="4260" extrusionOk="0">
                  <a:moveTo>
                    <a:pt x="3319" y="41"/>
                  </a:moveTo>
                  <a:lnTo>
                    <a:pt x="3319" y="4217"/>
                  </a:lnTo>
                  <a:lnTo>
                    <a:pt x="34" y="4217"/>
                  </a:lnTo>
                  <a:lnTo>
                    <a:pt x="34" y="41"/>
                  </a:lnTo>
                  <a:close/>
                  <a:moveTo>
                    <a:pt x="1" y="0"/>
                  </a:moveTo>
                  <a:lnTo>
                    <a:pt x="1" y="4260"/>
                  </a:lnTo>
                  <a:lnTo>
                    <a:pt x="3362" y="4260"/>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1"/>
            <p:cNvSpPr/>
            <p:nvPr/>
          </p:nvSpPr>
          <p:spPr>
            <a:xfrm>
              <a:off x="8193912" y="1992448"/>
              <a:ext cx="15328" cy="84218"/>
            </a:xfrm>
            <a:custGeom>
              <a:avLst/>
              <a:gdLst/>
              <a:ahLst/>
              <a:cxnLst/>
              <a:rect l="l" t="t" r="r" b="b"/>
              <a:pathLst>
                <a:path w="178" h="978" extrusionOk="0">
                  <a:moveTo>
                    <a:pt x="1" y="0"/>
                  </a:moveTo>
                  <a:lnTo>
                    <a:pt x="1" y="978"/>
                  </a:lnTo>
                  <a:lnTo>
                    <a:pt x="178" y="978"/>
                  </a:lnTo>
                  <a:lnTo>
                    <a:pt x="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1"/>
            <p:cNvSpPr/>
            <p:nvPr/>
          </p:nvSpPr>
          <p:spPr>
            <a:xfrm>
              <a:off x="8215009" y="2029045"/>
              <a:ext cx="15500" cy="47620"/>
            </a:xfrm>
            <a:custGeom>
              <a:avLst/>
              <a:gdLst/>
              <a:ahLst/>
              <a:cxnLst/>
              <a:rect l="l" t="t" r="r" b="b"/>
              <a:pathLst>
                <a:path w="180" h="553" extrusionOk="0">
                  <a:moveTo>
                    <a:pt x="0" y="1"/>
                  </a:moveTo>
                  <a:lnTo>
                    <a:pt x="0" y="553"/>
                  </a:lnTo>
                  <a:lnTo>
                    <a:pt x="179" y="553"/>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1"/>
            <p:cNvSpPr/>
            <p:nvPr/>
          </p:nvSpPr>
          <p:spPr>
            <a:xfrm>
              <a:off x="8239206" y="2014320"/>
              <a:ext cx="15328" cy="62345"/>
            </a:xfrm>
            <a:custGeom>
              <a:avLst/>
              <a:gdLst/>
              <a:ahLst/>
              <a:cxnLst/>
              <a:rect l="l" t="t" r="r" b="b"/>
              <a:pathLst>
                <a:path w="178" h="724" extrusionOk="0">
                  <a:moveTo>
                    <a:pt x="0" y="1"/>
                  </a:moveTo>
                  <a:lnTo>
                    <a:pt x="0" y="724"/>
                  </a:lnTo>
                  <a:lnTo>
                    <a:pt x="178" y="724"/>
                  </a:lnTo>
                  <a:lnTo>
                    <a:pt x="1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61"/>
          <p:cNvGrpSpPr/>
          <p:nvPr/>
        </p:nvGrpSpPr>
        <p:grpSpPr>
          <a:xfrm>
            <a:off x="562414" y="1736438"/>
            <a:ext cx="4170707" cy="2857273"/>
            <a:chOff x="562414" y="1736438"/>
            <a:chExt cx="4170707" cy="2857273"/>
          </a:xfrm>
        </p:grpSpPr>
        <p:grpSp>
          <p:nvGrpSpPr>
            <p:cNvPr id="1739" name="Google Shape;1739;p61"/>
            <p:cNvGrpSpPr/>
            <p:nvPr/>
          </p:nvGrpSpPr>
          <p:grpSpPr>
            <a:xfrm>
              <a:off x="1092593" y="1736438"/>
              <a:ext cx="2245776" cy="2668778"/>
              <a:chOff x="1017950" y="2777345"/>
              <a:chExt cx="1424623" cy="1692958"/>
            </a:xfrm>
          </p:grpSpPr>
          <p:sp>
            <p:nvSpPr>
              <p:cNvPr id="1740" name="Google Shape;1740;p61"/>
              <p:cNvSpPr/>
              <p:nvPr/>
            </p:nvSpPr>
            <p:spPr>
              <a:xfrm>
                <a:off x="1642079" y="3912539"/>
                <a:ext cx="461391" cy="195303"/>
              </a:xfrm>
              <a:custGeom>
                <a:avLst/>
                <a:gdLst/>
                <a:ahLst/>
                <a:cxnLst/>
                <a:rect l="l" t="t" r="r" b="b"/>
                <a:pathLst>
                  <a:path w="5358" h="2268" extrusionOk="0">
                    <a:moveTo>
                      <a:pt x="0" y="0"/>
                    </a:moveTo>
                    <a:lnTo>
                      <a:pt x="0" y="2268"/>
                    </a:lnTo>
                    <a:lnTo>
                      <a:pt x="5069" y="2209"/>
                    </a:lnTo>
                    <a:lnTo>
                      <a:pt x="5358" y="1292"/>
                    </a:lnTo>
                    <a:lnTo>
                      <a:pt x="0" y="0"/>
                    </a:ln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1"/>
              <p:cNvSpPr/>
              <p:nvPr/>
            </p:nvSpPr>
            <p:spPr>
              <a:xfrm>
                <a:off x="1346806" y="3095437"/>
                <a:ext cx="267638" cy="373556"/>
              </a:xfrm>
              <a:custGeom>
                <a:avLst/>
                <a:gdLst/>
                <a:ahLst/>
                <a:cxnLst/>
                <a:rect l="l" t="t" r="r" b="b"/>
                <a:pathLst>
                  <a:path w="3108" h="4338" extrusionOk="0">
                    <a:moveTo>
                      <a:pt x="137" y="0"/>
                    </a:moveTo>
                    <a:lnTo>
                      <a:pt x="137" y="9"/>
                    </a:lnTo>
                    <a:cubicBezTo>
                      <a:pt x="263" y="1936"/>
                      <a:pt x="1" y="3013"/>
                      <a:pt x="137" y="3345"/>
                    </a:cubicBezTo>
                    <a:cubicBezTo>
                      <a:pt x="145" y="3345"/>
                      <a:pt x="145" y="3354"/>
                      <a:pt x="145" y="3362"/>
                    </a:cubicBezTo>
                    <a:cubicBezTo>
                      <a:pt x="314" y="3675"/>
                      <a:pt x="722" y="3804"/>
                      <a:pt x="1529" y="3973"/>
                    </a:cubicBezTo>
                    <a:cubicBezTo>
                      <a:pt x="2353" y="4146"/>
                      <a:pt x="3077" y="4338"/>
                      <a:pt x="3106" y="4338"/>
                    </a:cubicBezTo>
                    <a:cubicBezTo>
                      <a:pt x="3107" y="4338"/>
                      <a:pt x="3107" y="4338"/>
                      <a:pt x="3107" y="4337"/>
                    </a:cubicBezTo>
                    <a:cubicBezTo>
                      <a:pt x="2963" y="4287"/>
                      <a:pt x="2828" y="3303"/>
                      <a:pt x="2785" y="2673"/>
                    </a:cubicBezTo>
                    <a:lnTo>
                      <a:pt x="2785" y="2606"/>
                    </a:lnTo>
                    <a:cubicBezTo>
                      <a:pt x="2767" y="2309"/>
                      <a:pt x="2767" y="2072"/>
                      <a:pt x="2777" y="1893"/>
                    </a:cubicBezTo>
                    <a:cubicBezTo>
                      <a:pt x="2794" y="1638"/>
                      <a:pt x="2810" y="1502"/>
                      <a:pt x="2810" y="1502"/>
                    </a:cubicBezTo>
                    <a:lnTo>
                      <a:pt x="756" y="400"/>
                    </a:lnTo>
                    <a:lnTo>
                      <a:pt x="137" y="0"/>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1"/>
              <p:cNvSpPr/>
              <p:nvPr/>
            </p:nvSpPr>
            <p:spPr>
              <a:xfrm>
                <a:off x="1355589" y="3096126"/>
                <a:ext cx="231126" cy="287444"/>
              </a:xfrm>
              <a:custGeom>
                <a:avLst/>
                <a:gdLst/>
                <a:ahLst/>
                <a:cxnLst/>
                <a:rect l="l" t="t" r="r" b="b"/>
                <a:pathLst>
                  <a:path w="2684" h="3338" extrusionOk="0">
                    <a:moveTo>
                      <a:pt x="35" y="1"/>
                    </a:moveTo>
                    <a:lnTo>
                      <a:pt x="35" y="1"/>
                    </a:lnTo>
                    <a:cubicBezTo>
                      <a:pt x="60" y="400"/>
                      <a:pt x="68" y="756"/>
                      <a:pt x="68" y="1078"/>
                    </a:cubicBezTo>
                    <a:cubicBezTo>
                      <a:pt x="68" y="1987"/>
                      <a:pt x="1" y="2624"/>
                      <a:pt x="1" y="3005"/>
                    </a:cubicBezTo>
                    <a:cubicBezTo>
                      <a:pt x="1" y="3150"/>
                      <a:pt x="9" y="3260"/>
                      <a:pt x="35" y="3337"/>
                    </a:cubicBezTo>
                    <a:lnTo>
                      <a:pt x="2683" y="2598"/>
                    </a:lnTo>
                    <a:cubicBezTo>
                      <a:pt x="2675" y="2437"/>
                      <a:pt x="2675" y="2292"/>
                      <a:pt x="2675" y="2166"/>
                    </a:cubicBezTo>
                    <a:lnTo>
                      <a:pt x="2675" y="1885"/>
                    </a:lnTo>
                    <a:lnTo>
                      <a:pt x="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1"/>
              <p:cNvSpPr/>
              <p:nvPr/>
            </p:nvSpPr>
            <p:spPr>
              <a:xfrm>
                <a:off x="1277315" y="2802575"/>
                <a:ext cx="432199" cy="497902"/>
              </a:xfrm>
              <a:custGeom>
                <a:avLst/>
                <a:gdLst/>
                <a:ahLst/>
                <a:cxnLst/>
                <a:rect l="l" t="t" r="r" b="b"/>
                <a:pathLst>
                  <a:path w="5019" h="5782" extrusionOk="0">
                    <a:moveTo>
                      <a:pt x="2760" y="1"/>
                    </a:moveTo>
                    <a:cubicBezTo>
                      <a:pt x="2573" y="1"/>
                      <a:pt x="2367" y="13"/>
                      <a:pt x="2140" y="40"/>
                    </a:cubicBezTo>
                    <a:cubicBezTo>
                      <a:pt x="1" y="295"/>
                      <a:pt x="146" y="1432"/>
                      <a:pt x="671" y="3461"/>
                    </a:cubicBezTo>
                    <a:cubicBezTo>
                      <a:pt x="1062" y="4997"/>
                      <a:pt x="2301" y="5591"/>
                      <a:pt x="3185" y="5744"/>
                    </a:cubicBezTo>
                    <a:cubicBezTo>
                      <a:pt x="3314" y="5767"/>
                      <a:pt x="3454" y="5782"/>
                      <a:pt x="3594" y="5782"/>
                    </a:cubicBezTo>
                    <a:cubicBezTo>
                      <a:pt x="3923" y="5782"/>
                      <a:pt x="4246" y="5698"/>
                      <a:pt x="4389" y="5430"/>
                    </a:cubicBezTo>
                    <a:cubicBezTo>
                      <a:pt x="5018" y="4251"/>
                      <a:pt x="4941" y="2051"/>
                      <a:pt x="4772" y="1501"/>
                    </a:cubicBezTo>
                    <a:cubicBezTo>
                      <a:pt x="4583" y="886"/>
                      <a:pt x="4332" y="1"/>
                      <a:pt x="2760"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1"/>
              <p:cNvSpPr/>
              <p:nvPr/>
            </p:nvSpPr>
            <p:spPr>
              <a:xfrm>
                <a:off x="1056700" y="3383390"/>
                <a:ext cx="727392" cy="1086912"/>
              </a:xfrm>
              <a:custGeom>
                <a:avLst/>
                <a:gdLst/>
                <a:ahLst/>
                <a:cxnLst/>
                <a:rect l="l" t="t" r="r" b="b"/>
                <a:pathLst>
                  <a:path w="8447" h="12622" extrusionOk="0">
                    <a:moveTo>
                      <a:pt x="3706" y="1"/>
                    </a:moveTo>
                    <a:cubicBezTo>
                      <a:pt x="3574" y="1"/>
                      <a:pt x="2416" y="1551"/>
                      <a:pt x="1273" y="3497"/>
                    </a:cubicBezTo>
                    <a:cubicBezTo>
                      <a:pt x="0" y="5679"/>
                      <a:pt x="298" y="6172"/>
                      <a:pt x="569" y="7571"/>
                    </a:cubicBezTo>
                    <a:cubicBezTo>
                      <a:pt x="620" y="7826"/>
                      <a:pt x="654" y="8064"/>
                      <a:pt x="687" y="8284"/>
                    </a:cubicBezTo>
                    <a:cubicBezTo>
                      <a:pt x="917" y="9820"/>
                      <a:pt x="756" y="11375"/>
                      <a:pt x="831" y="12621"/>
                    </a:cubicBezTo>
                    <a:lnTo>
                      <a:pt x="8446" y="12621"/>
                    </a:lnTo>
                    <a:cubicBezTo>
                      <a:pt x="8428" y="11544"/>
                      <a:pt x="8234" y="9635"/>
                      <a:pt x="7980" y="6011"/>
                    </a:cubicBezTo>
                    <a:cubicBezTo>
                      <a:pt x="7792" y="3395"/>
                      <a:pt x="6739" y="399"/>
                      <a:pt x="6739" y="399"/>
                    </a:cubicBezTo>
                    <a:cubicBezTo>
                      <a:pt x="6739" y="399"/>
                      <a:pt x="6639" y="407"/>
                      <a:pt x="6451" y="407"/>
                    </a:cubicBezTo>
                    <a:cubicBezTo>
                      <a:pt x="5992" y="407"/>
                      <a:pt x="5012" y="356"/>
                      <a:pt x="3710" y="1"/>
                    </a:cubicBezTo>
                    <a:cubicBezTo>
                      <a:pt x="3709" y="1"/>
                      <a:pt x="3707" y="1"/>
                      <a:pt x="3706" y="1"/>
                    </a:cubicBez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1"/>
              <p:cNvSpPr/>
              <p:nvPr/>
            </p:nvSpPr>
            <p:spPr>
              <a:xfrm>
                <a:off x="1279640" y="3680816"/>
                <a:ext cx="509528" cy="558612"/>
              </a:xfrm>
              <a:custGeom>
                <a:avLst/>
                <a:gdLst/>
                <a:ahLst/>
                <a:cxnLst/>
                <a:rect l="l" t="t" r="r" b="b"/>
                <a:pathLst>
                  <a:path w="5917" h="6487" extrusionOk="0">
                    <a:moveTo>
                      <a:pt x="237" y="0"/>
                    </a:moveTo>
                    <a:lnTo>
                      <a:pt x="0" y="5696"/>
                    </a:lnTo>
                    <a:lnTo>
                      <a:pt x="2011" y="6486"/>
                    </a:lnTo>
                    <a:cubicBezTo>
                      <a:pt x="2011" y="6486"/>
                      <a:pt x="5916" y="5077"/>
                      <a:pt x="4209" y="4959"/>
                    </a:cubicBezTo>
                    <a:cubicBezTo>
                      <a:pt x="2504" y="4830"/>
                      <a:pt x="237" y="0"/>
                      <a:pt x="237" y="0"/>
                    </a:cubicBez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1"/>
              <p:cNvSpPr/>
              <p:nvPr/>
            </p:nvSpPr>
            <p:spPr>
              <a:xfrm>
                <a:off x="1555883" y="3341713"/>
                <a:ext cx="90676" cy="169728"/>
              </a:xfrm>
              <a:custGeom>
                <a:avLst/>
                <a:gdLst/>
                <a:ahLst/>
                <a:cxnLst/>
                <a:rect l="l" t="t" r="r" b="b"/>
                <a:pathLst>
                  <a:path w="1053" h="1971" extrusionOk="0">
                    <a:moveTo>
                      <a:pt x="374" y="1"/>
                    </a:moveTo>
                    <a:lnTo>
                      <a:pt x="1" y="858"/>
                    </a:lnTo>
                    <a:lnTo>
                      <a:pt x="909" y="1970"/>
                    </a:lnTo>
                    <a:lnTo>
                      <a:pt x="1052" y="1070"/>
                    </a:lnTo>
                    <a:lnTo>
                      <a:pt x="374"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1"/>
              <p:cNvSpPr/>
              <p:nvPr/>
            </p:nvSpPr>
            <p:spPr>
              <a:xfrm>
                <a:off x="1266465" y="2777345"/>
                <a:ext cx="489033" cy="338767"/>
              </a:xfrm>
              <a:custGeom>
                <a:avLst/>
                <a:gdLst/>
                <a:ahLst/>
                <a:cxnLst/>
                <a:rect l="l" t="t" r="r" b="b"/>
                <a:pathLst>
                  <a:path w="5679" h="3934" extrusionOk="0">
                    <a:moveTo>
                      <a:pt x="1799" y="1"/>
                    </a:moveTo>
                    <a:cubicBezTo>
                      <a:pt x="1560" y="1"/>
                      <a:pt x="1326" y="38"/>
                      <a:pt x="1103" y="138"/>
                    </a:cubicBezTo>
                    <a:cubicBezTo>
                      <a:pt x="620" y="350"/>
                      <a:pt x="280" y="826"/>
                      <a:pt x="145" y="1336"/>
                    </a:cubicBezTo>
                    <a:cubicBezTo>
                      <a:pt x="1" y="1853"/>
                      <a:pt x="25" y="2395"/>
                      <a:pt x="84" y="2922"/>
                    </a:cubicBezTo>
                    <a:cubicBezTo>
                      <a:pt x="119" y="3210"/>
                      <a:pt x="204" y="3499"/>
                      <a:pt x="390" y="3729"/>
                    </a:cubicBezTo>
                    <a:cubicBezTo>
                      <a:pt x="472" y="3831"/>
                      <a:pt x="627" y="3934"/>
                      <a:pt x="754" y="3934"/>
                    </a:cubicBezTo>
                    <a:cubicBezTo>
                      <a:pt x="785" y="3934"/>
                      <a:pt x="814" y="3928"/>
                      <a:pt x="840" y="3914"/>
                    </a:cubicBezTo>
                    <a:cubicBezTo>
                      <a:pt x="926" y="3882"/>
                      <a:pt x="1019" y="3847"/>
                      <a:pt x="1086" y="3780"/>
                    </a:cubicBezTo>
                    <a:cubicBezTo>
                      <a:pt x="1036" y="3694"/>
                      <a:pt x="1011" y="3593"/>
                      <a:pt x="993" y="3491"/>
                    </a:cubicBezTo>
                    <a:cubicBezTo>
                      <a:pt x="976" y="3389"/>
                      <a:pt x="968" y="3271"/>
                      <a:pt x="993" y="3169"/>
                    </a:cubicBezTo>
                    <a:cubicBezTo>
                      <a:pt x="1027" y="3067"/>
                      <a:pt x="1095" y="2973"/>
                      <a:pt x="1172" y="2904"/>
                    </a:cubicBezTo>
                    <a:cubicBezTo>
                      <a:pt x="1223" y="2863"/>
                      <a:pt x="1274" y="2829"/>
                      <a:pt x="1333" y="2812"/>
                    </a:cubicBezTo>
                    <a:cubicBezTo>
                      <a:pt x="1355" y="2806"/>
                      <a:pt x="1379" y="2803"/>
                      <a:pt x="1404" y="2803"/>
                    </a:cubicBezTo>
                    <a:cubicBezTo>
                      <a:pt x="1454" y="2803"/>
                      <a:pt x="1505" y="2816"/>
                      <a:pt x="1545" y="2845"/>
                    </a:cubicBezTo>
                    <a:cubicBezTo>
                      <a:pt x="1579" y="2871"/>
                      <a:pt x="1596" y="2904"/>
                      <a:pt x="1630" y="2922"/>
                    </a:cubicBezTo>
                    <a:cubicBezTo>
                      <a:pt x="1641" y="2932"/>
                      <a:pt x="1650" y="2936"/>
                      <a:pt x="1656" y="2936"/>
                    </a:cubicBezTo>
                    <a:cubicBezTo>
                      <a:pt x="1684" y="2936"/>
                      <a:pt x="1671" y="2858"/>
                      <a:pt x="1663" y="2837"/>
                    </a:cubicBezTo>
                    <a:cubicBezTo>
                      <a:pt x="1655" y="2770"/>
                      <a:pt x="1647" y="2700"/>
                      <a:pt x="1639" y="2633"/>
                    </a:cubicBezTo>
                    <a:cubicBezTo>
                      <a:pt x="1604" y="2421"/>
                      <a:pt x="1529" y="2167"/>
                      <a:pt x="1639" y="1963"/>
                    </a:cubicBezTo>
                    <a:cubicBezTo>
                      <a:pt x="1714" y="1810"/>
                      <a:pt x="1877" y="1700"/>
                      <a:pt x="2038" y="1649"/>
                    </a:cubicBezTo>
                    <a:cubicBezTo>
                      <a:pt x="2123" y="1614"/>
                      <a:pt x="2219" y="1596"/>
                      <a:pt x="2317" y="1596"/>
                    </a:cubicBezTo>
                    <a:cubicBezTo>
                      <a:pt x="2337" y="1596"/>
                      <a:pt x="2356" y="1597"/>
                      <a:pt x="2376" y="1598"/>
                    </a:cubicBezTo>
                    <a:cubicBezTo>
                      <a:pt x="2743" y="1623"/>
                      <a:pt x="3073" y="1810"/>
                      <a:pt x="3413" y="1936"/>
                    </a:cubicBezTo>
                    <a:cubicBezTo>
                      <a:pt x="3746" y="2061"/>
                      <a:pt x="4108" y="2125"/>
                      <a:pt x="4466" y="2125"/>
                    </a:cubicBezTo>
                    <a:cubicBezTo>
                      <a:pt x="4545" y="2125"/>
                      <a:pt x="4624" y="2122"/>
                      <a:pt x="4702" y="2116"/>
                    </a:cubicBezTo>
                    <a:cubicBezTo>
                      <a:pt x="4847" y="2108"/>
                      <a:pt x="4992" y="2073"/>
                      <a:pt x="5126" y="1998"/>
                    </a:cubicBezTo>
                    <a:cubicBezTo>
                      <a:pt x="5678" y="1692"/>
                      <a:pt x="5560" y="1081"/>
                      <a:pt x="5432" y="588"/>
                    </a:cubicBezTo>
                    <a:cubicBezTo>
                      <a:pt x="5407" y="502"/>
                      <a:pt x="5381" y="409"/>
                      <a:pt x="5305" y="358"/>
                    </a:cubicBezTo>
                    <a:cubicBezTo>
                      <a:pt x="5259" y="322"/>
                      <a:pt x="5196" y="312"/>
                      <a:pt x="5131" y="312"/>
                    </a:cubicBezTo>
                    <a:cubicBezTo>
                      <a:pt x="5101" y="312"/>
                      <a:pt x="5072" y="314"/>
                      <a:pt x="5043" y="317"/>
                    </a:cubicBezTo>
                    <a:cubicBezTo>
                      <a:pt x="4844" y="336"/>
                      <a:pt x="4644" y="345"/>
                      <a:pt x="4444" y="345"/>
                    </a:cubicBezTo>
                    <a:cubicBezTo>
                      <a:pt x="4020" y="345"/>
                      <a:pt x="3595" y="303"/>
                      <a:pt x="3175" y="223"/>
                    </a:cubicBezTo>
                    <a:cubicBezTo>
                      <a:pt x="2725" y="134"/>
                      <a:pt x="2253" y="1"/>
                      <a:pt x="1799"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1"/>
              <p:cNvSpPr/>
              <p:nvPr/>
            </p:nvSpPr>
            <p:spPr>
              <a:xfrm>
                <a:off x="1017950" y="3395790"/>
                <a:ext cx="965666" cy="972468"/>
              </a:xfrm>
              <a:custGeom>
                <a:avLst/>
                <a:gdLst/>
                <a:ahLst/>
                <a:cxnLst/>
                <a:rect l="l" t="t" r="r" b="b"/>
                <a:pathLst>
                  <a:path w="11214" h="11293" extrusionOk="0">
                    <a:moveTo>
                      <a:pt x="11200" y="9008"/>
                    </a:moveTo>
                    <a:cubicBezTo>
                      <a:pt x="11165" y="9022"/>
                      <a:pt x="11070" y="9061"/>
                      <a:pt x="11068" y="9061"/>
                    </a:cubicBezTo>
                    <a:cubicBezTo>
                      <a:pt x="11068" y="9061"/>
                      <a:pt x="11071" y="9060"/>
                      <a:pt x="11078" y="9057"/>
                    </a:cubicBezTo>
                    <a:lnTo>
                      <a:pt x="11200" y="9008"/>
                    </a:lnTo>
                    <a:close/>
                    <a:moveTo>
                      <a:pt x="2852" y="0"/>
                    </a:moveTo>
                    <a:cubicBezTo>
                      <a:pt x="2852" y="0"/>
                      <a:pt x="1045" y="528"/>
                      <a:pt x="450" y="2284"/>
                    </a:cubicBezTo>
                    <a:cubicBezTo>
                      <a:pt x="0" y="3591"/>
                      <a:pt x="951" y="7639"/>
                      <a:pt x="1664" y="9856"/>
                    </a:cubicBezTo>
                    <a:cubicBezTo>
                      <a:pt x="1942" y="10727"/>
                      <a:pt x="2757" y="11292"/>
                      <a:pt x="3635" y="11292"/>
                    </a:cubicBezTo>
                    <a:cubicBezTo>
                      <a:pt x="3800" y="11292"/>
                      <a:pt x="3967" y="11272"/>
                      <a:pt x="4133" y="11231"/>
                    </a:cubicBezTo>
                    <a:cubicBezTo>
                      <a:pt x="5798" y="10823"/>
                      <a:pt x="8226" y="10102"/>
                      <a:pt x="9982" y="9473"/>
                    </a:cubicBezTo>
                    <a:cubicBezTo>
                      <a:pt x="10440" y="9312"/>
                      <a:pt x="10856" y="9151"/>
                      <a:pt x="11204" y="9006"/>
                    </a:cubicBezTo>
                    <a:cubicBezTo>
                      <a:pt x="11211" y="9003"/>
                      <a:pt x="11213" y="9002"/>
                      <a:pt x="11213" y="9002"/>
                    </a:cubicBezTo>
                    <a:lnTo>
                      <a:pt x="11213" y="9002"/>
                    </a:lnTo>
                    <a:cubicBezTo>
                      <a:pt x="11213" y="9002"/>
                      <a:pt x="11210" y="9004"/>
                      <a:pt x="11204" y="9006"/>
                    </a:cubicBezTo>
                    <a:lnTo>
                      <a:pt x="11204" y="9006"/>
                    </a:lnTo>
                    <a:lnTo>
                      <a:pt x="11078" y="8574"/>
                    </a:lnTo>
                    <a:lnTo>
                      <a:pt x="10534" y="7945"/>
                    </a:lnTo>
                    <a:lnTo>
                      <a:pt x="9652" y="7818"/>
                    </a:lnTo>
                    <a:lnTo>
                      <a:pt x="5077" y="8472"/>
                    </a:lnTo>
                    <a:cubicBezTo>
                      <a:pt x="5044" y="8475"/>
                      <a:pt x="5012" y="8477"/>
                      <a:pt x="4980" y="8477"/>
                    </a:cubicBezTo>
                    <a:cubicBezTo>
                      <a:pt x="4475" y="8477"/>
                      <a:pt x="4036" y="8108"/>
                      <a:pt x="3972" y="7607"/>
                    </a:cubicBezTo>
                    <a:lnTo>
                      <a:pt x="3276" y="2589"/>
                    </a:lnTo>
                    <a:lnTo>
                      <a:pt x="3922" y="289"/>
                    </a:lnTo>
                    <a:lnTo>
                      <a:pt x="2852" y="0"/>
                    </a:ln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1"/>
              <p:cNvSpPr/>
              <p:nvPr/>
            </p:nvSpPr>
            <p:spPr>
              <a:xfrm>
                <a:off x="1263537" y="3316138"/>
                <a:ext cx="292438" cy="209856"/>
              </a:xfrm>
              <a:custGeom>
                <a:avLst/>
                <a:gdLst/>
                <a:ahLst/>
                <a:cxnLst/>
                <a:rect l="l" t="t" r="r" b="b"/>
                <a:pathLst>
                  <a:path w="3396" h="2437" extrusionOk="0">
                    <a:moveTo>
                      <a:pt x="1086" y="0"/>
                    </a:moveTo>
                    <a:lnTo>
                      <a:pt x="0" y="925"/>
                    </a:lnTo>
                    <a:lnTo>
                      <a:pt x="2962" y="2437"/>
                    </a:lnTo>
                    <a:lnTo>
                      <a:pt x="3396" y="1155"/>
                    </a:lnTo>
                    <a:lnTo>
                      <a:pt x="1086" y="0"/>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1"/>
              <p:cNvSpPr/>
              <p:nvPr/>
            </p:nvSpPr>
            <p:spPr>
              <a:xfrm>
                <a:off x="1844697" y="4041963"/>
                <a:ext cx="138124" cy="169556"/>
              </a:xfrm>
              <a:custGeom>
                <a:avLst/>
                <a:gdLst/>
                <a:ahLst/>
                <a:cxnLst/>
                <a:rect l="l" t="t" r="r" b="b"/>
                <a:pathLst>
                  <a:path w="1604" h="1969" extrusionOk="0">
                    <a:moveTo>
                      <a:pt x="1161" y="1"/>
                    </a:moveTo>
                    <a:lnTo>
                      <a:pt x="0" y="331"/>
                    </a:lnTo>
                    <a:lnTo>
                      <a:pt x="381" y="1969"/>
                    </a:lnTo>
                    <a:cubicBezTo>
                      <a:pt x="839" y="1808"/>
                      <a:pt x="1255" y="1647"/>
                      <a:pt x="1603" y="1502"/>
                    </a:cubicBezTo>
                    <a:lnTo>
                      <a:pt x="1595" y="1469"/>
                    </a:lnTo>
                    <a:lnTo>
                      <a:pt x="1477" y="1070"/>
                    </a:lnTo>
                    <a:lnTo>
                      <a:pt x="1161"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1"/>
              <p:cNvSpPr/>
              <p:nvPr/>
            </p:nvSpPr>
            <p:spPr>
              <a:xfrm>
                <a:off x="1944672" y="3939578"/>
                <a:ext cx="166025" cy="102474"/>
              </a:xfrm>
              <a:custGeom>
                <a:avLst/>
                <a:gdLst/>
                <a:ahLst/>
                <a:cxnLst/>
                <a:rect l="l" t="t" r="r" b="b"/>
                <a:pathLst>
                  <a:path w="1928" h="1190" extrusionOk="0">
                    <a:moveTo>
                      <a:pt x="1911" y="0"/>
                    </a:moveTo>
                    <a:lnTo>
                      <a:pt x="799" y="509"/>
                    </a:lnTo>
                    <a:lnTo>
                      <a:pt x="0" y="1190"/>
                    </a:lnTo>
                    <a:lnTo>
                      <a:pt x="0" y="1190"/>
                    </a:lnTo>
                    <a:lnTo>
                      <a:pt x="1241" y="1029"/>
                    </a:lnTo>
                    <a:cubicBezTo>
                      <a:pt x="1241" y="1029"/>
                      <a:pt x="1292" y="900"/>
                      <a:pt x="1605" y="662"/>
                    </a:cubicBezTo>
                    <a:cubicBezTo>
                      <a:pt x="1927" y="434"/>
                      <a:pt x="1911" y="0"/>
                      <a:pt x="1911"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1"/>
              <p:cNvSpPr/>
              <p:nvPr/>
            </p:nvSpPr>
            <p:spPr>
              <a:xfrm>
                <a:off x="1998146" y="3584286"/>
                <a:ext cx="444427" cy="711461"/>
              </a:xfrm>
              <a:custGeom>
                <a:avLst/>
                <a:gdLst/>
                <a:ahLst/>
                <a:cxnLst/>
                <a:rect l="l" t="t" r="r" b="b"/>
                <a:pathLst>
                  <a:path w="5161" h="8262" extrusionOk="0">
                    <a:moveTo>
                      <a:pt x="5161" y="1"/>
                    </a:moveTo>
                    <a:lnTo>
                      <a:pt x="1103" y="1386"/>
                    </a:lnTo>
                    <a:lnTo>
                      <a:pt x="1" y="8261"/>
                    </a:lnTo>
                    <a:lnTo>
                      <a:pt x="4091" y="6664"/>
                    </a:lnTo>
                    <a:lnTo>
                      <a:pt x="5161"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1"/>
              <p:cNvSpPr/>
              <p:nvPr/>
            </p:nvSpPr>
            <p:spPr>
              <a:xfrm>
                <a:off x="1944672" y="3941817"/>
                <a:ext cx="313708" cy="229059"/>
              </a:xfrm>
              <a:custGeom>
                <a:avLst/>
                <a:gdLst/>
                <a:ahLst/>
                <a:cxnLst/>
                <a:rect l="l" t="t" r="r" b="b"/>
                <a:pathLst>
                  <a:path w="3643" h="2660" extrusionOk="0">
                    <a:moveTo>
                      <a:pt x="3524" y="1"/>
                    </a:moveTo>
                    <a:cubicBezTo>
                      <a:pt x="3513" y="1"/>
                      <a:pt x="3501" y="3"/>
                      <a:pt x="3490" y="9"/>
                    </a:cubicBezTo>
                    <a:lnTo>
                      <a:pt x="1284" y="738"/>
                    </a:lnTo>
                    <a:lnTo>
                      <a:pt x="0" y="1164"/>
                    </a:lnTo>
                    <a:lnTo>
                      <a:pt x="434" y="2657"/>
                    </a:lnTo>
                    <a:cubicBezTo>
                      <a:pt x="434" y="2657"/>
                      <a:pt x="476" y="2660"/>
                      <a:pt x="550" y="2660"/>
                    </a:cubicBezTo>
                    <a:cubicBezTo>
                      <a:pt x="912" y="2660"/>
                      <a:pt x="2044" y="2595"/>
                      <a:pt x="2699" y="1826"/>
                    </a:cubicBezTo>
                    <a:cubicBezTo>
                      <a:pt x="3600" y="773"/>
                      <a:pt x="3643" y="263"/>
                      <a:pt x="3608" y="76"/>
                    </a:cubicBezTo>
                    <a:cubicBezTo>
                      <a:pt x="3595" y="30"/>
                      <a:pt x="3562" y="1"/>
                      <a:pt x="3524"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61"/>
            <p:cNvSpPr/>
            <p:nvPr/>
          </p:nvSpPr>
          <p:spPr>
            <a:xfrm>
              <a:off x="562414" y="4405236"/>
              <a:ext cx="4170707" cy="188475"/>
            </a:xfrm>
            <a:custGeom>
              <a:avLst/>
              <a:gdLst/>
              <a:ahLst/>
              <a:cxnLst/>
              <a:rect l="l" t="t" r="r" b="b"/>
              <a:pathLst>
                <a:path w="15202" h="687" extrusionOk="0">
                  <a:moveTo>
                    <a:pt x="349" y="0"/>
                  </a:moveTo>
                  <a:cubicBezTo>
                    <a:pt x="153" y="0"/>
                    <a:pt x="0" y="153"/>
                    <a:pt x="0" y="339"/>
                  </a:cubicBezTo>
                  <a:cubicBezTo>
                    <a:pt x="0" y="534"/>
                    <a:pt x="153" y="687"/>
                    <a:pt x="349" y="687"/>
                  </a:cubicBezTo>
                  <a:lnTo>
                    <a:pt x="14863" y="687"/>
                  </a:lnTo>
                  <a:cubicBezTo>
                    <a:pt x="15049" y="687"/>
                    <a:pt x="15202" y="534"/>
                    <a:pt x="15202" y="339"/>
                  </a:cubicBezTo>
                  <a:cubicBezTo>
                    <a:pt x="15202" y="153"/>
                    <a:pt x="15049" y="0"/>
                    <a:pt x="14863"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6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760" name="Google Shape;1760;p62"/>
          <p:cNvGrpSpPr/>
          <p:nvPr/>
        </p:nvGrpSpPr>
        <p:grpSpPr>
          <a:xfrm>
            <a:off x="1279345" y="1956238"/>
            <a:ext cx="2612975" cy="2009288"/>
            <a:chOff x="719995" y="2597463"/>
            <a:chExt cx="2612975" cy="2009288"/>
          </a:xfrm>
        </p:grpSpPr>
        <p:grpSp>
          <p:nvGrpSpPr>
            <p:cNvPr id="1761" name="Google Shape;1761;p62"/>
            <p:cNvGrpSpPr/>
            <p:nvPr/>
          </p:nvGrpSpPr>
          <p:grpSpPr>
            <a:xfrm>
              <a:off x="719995" y="2597463"/>
              <a:ext cx="2612975" cy="2009288"/>
              <a:chOff x="1663382" y="1349113"/>
              <a:chExt cx="2612975" cy="2009288"/>
            </a:xfrm>
          </p:grpSpPr>
          <p:grpSp>
            <p:nvGrpSpPr>
              <p:cNvPr id="1762" name="Google Shape;1762;p62"/>
              <p:cNvGrpSpPr/>
              <p:nvPr/>
            </p:nvGrpSpPr>
            <p:grpSpPr>
              <a:xfrm>
                <a:off x="3285234" y="1349113"/>
                <a:ext cx="991123" cy="987797"/>
                <a:chOff x="3085397" y="3601785"/>
                <a:chExt cx="544812" cy="542954"/>
              </a:xfrm>
            </p:grpSpPr>
            <p:sp>
              <p:nvSpPr>
                <p:cNvPr id="1763" name="Google Shape;1763;p62"/>
                <p:cNvSpPr/>
                <p:nvPr/>
              </p:nvSpPr>
              <p:spPr>
                <a:xfrm>
                  <a:off x="3299340" y="3601785"/>
                  <a:ext cx="330869" cy="542954"/>
                </a:xfrm>
                <a:custGeom>
                  <a:avLst/>
                  <a:gdLst/>
                  <a:ahLst/>
                  <a:cxnLst/>
                  <a:rect l="l" t="t" r="r" b="b"/>
                  <a:pathLst>
                    <a:path w="4635" h="7606" extrusionOk="0">
                      <a:moveTo>
                        <a:pt x="4635" y="1"/>
                      </a:moveTo>
                      <a:cubicBezTo>
                        <a:pt x="4634" y="1"/>
                        <a:pt x="1579" y="2140"/>
                        <a:pt x="0" y="7606"/>
                      </a:cubicBezTo>
                      <a:cubicBezTo>
                        <a:pt x="2479" y="7496"/>
                        <a:pt x="3718" y="5841"/>
                        <a:pt x="3726" y="2963"/>
                      </a:cubicBezTo>
                      <a:cubicBezTo>
                        <a:pt x="3736" y="859"/>
                        <a:pt x="4634" y="1"/>
                        <a:pt x="4635" y="1"/>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2"/>
                <p:cNvSpPr/>
                <p:nvPr/>
              </p:nvSpPr>
              <p:spPr>
                <a:xfrm>
                  <a:off x="3153927" y="3601785"/>
                  <a:ext cx="476281" cy="542954"/>
                </a:xfrm>
                <a:custGeom>
                  <a:avLst/>
                  <a:gdLst/>
                  <a:ahLst/>
                  <a:cxnLst/>
                  <a:rect l="l" t="t" r="r" b="b"/>
                  <a:pathLst>
                    <a:path w="6672" h="7606" extrusionOk="0">
                      <a:moveTo>
                        <a:pt x="6672" y="1"/>
                      </a:moveTo>
                      <a:cubicBezTo>
                        <a:pt x="6671" y="1"/>
                        <a:pt x="4355" y="400"/>
                        <a:pt x="2589" y="2293"/>
                      </a:cubicBezTo>
                      <a:cubicBezTo>
                        <a:pt x="0" y="5051"/>
                        <a:pt x="2037" y="7606"/>
                        <a:pt x="2037" y="7606"/>
                      </a:cubicBezTo>
                      <a:cubicBezTo>
                        <a:pt x="3616" y="2140"/>
                        <a:pt x="6672" y="1"/>
                        <a:pt x="6672" y="1"/>
                      </a:cubicBez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2"/>
                <p:cNvSpPr/>
                <p:nvPr/>
              </p:nvSpPr>
              <p:spPr>
                <a:xfrm>
                  <a:off x="3085397" y="3650827"/>
                  <a:ext cx="216439" cy="457007"/>
                </a:xfrm>
                <a:custGeom>
                  <a:avLst/>
                  <a:gdLst/>
                  <a:ahLst/>
                  <a:cxnLst/>
                  <a:rect l="l" t="t" r="r" b="b"/>
                  <a:pathLst>
                    <a:path w="3032" h="6402" extrusionOk="0">
                      <a:moveTo>
                        <a:pt x="1096" y="0"/>
                      </a:moveTo>
                      <a:lnTo>
                        <a:pt x="1096" y="0"/>
                      </a:lnTo>
                      <a:cubicBezTo>
                        <a:pt x="1097" y="1"/>
                        <a:pt x="1504" y="834"/>
                        <a:pt x="748" y="2174"/>
                      </a:cubicBezTo>
                      <a:cubicBezTo>
                        <a:pt x="1" y="3490"/>
                        <a:pt x="86" y="5450"/>
                        <a:pt x="2302" y="6401"/>
                      </a:cubicBezTo>
                      <a:cubicBezTo>
                        <a:pt x="3032" y="2429"/>
                        <a:pt x="1097" y="1"/>
                        <a:pt x="1096" y="0"/>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2"/>
                <p:cNvSpPr/>
                <p:nvPr/>
              </p:nvSpPr>
              <p:spPr>
                <a:xfrm>
                  <a:off x="3163635" y="3650827"/>
                  <a:ext cx="259913" cy="457007"/>
                </a:xfrm>
                <a:custGeom>
                  <a:avLst/>
                  <a:gdLst/>
                  <a:ahLst/>
                  <a:cxnLst/>
                  <a:rect l="l" t="t" r="r" b="b"/>
                  <a:pathLst>
                    <a:path w="3641" h="6402" extrusionOk="0">
                      <a:moveTo>
                        <a:pt x="0" y="0"/>
                      </a:moveTo>
                      <a:cubicBezTo>
                        <a:pt x="1" y="1"/>
                        <a:pt x="1936" y="2429"/>
                        <a:pt x="1206" y="6401"/>
                      </a:cubicBezTo>
                      <a:cubicBezTo>
                        <a:pt x="1206" y="6401"/>
                        <a:pt x="3641" y="4940"/>
                        <a:pt x="2386" y="2292"/>
                      </a:cubicBezTo>
                      <a:cubicBezTo>
                        <a:pt x="1520" y="477"/>
                        <a:pt x="1" y="1"/>
                        <a:pt x="0"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62"/>
              <p:cNvGrpSpPr/>
              <p:nvPr/>
            </p:nvGrpSpPr>
            <p:grpSpPr>
              <a:xfrm>
                <a:off x="1663382" y="1786562"/>
                <a:ext cx="2242095" cy="1571839"/>
                <a:chOff x="1548890" y="2099188"/>
                <a:chExt cx="1232462" cy="863980"/>
              </a:xfrm>
            </p:grpSpPr>
            <p:sp>
              <p:nvSpPr>
                <p:cNvPr id="1768" name="Google Shape;1768;p62"/>
                <p:cNvSpPr/>
                <p:nvPr/>
              </p:nvSpPr>
              <p:spPr>
                <a:xfrm>
                  <a:off x="2033528" y="2746299"/>
                  <a:ext cx="263054" cy="200021"/>
                </a:xfrm>
                <a:custGeom>
                  <a:avLst/>
                  <a:gdLst/>
                  <a:ahLst/>
                  <a:cxnLst/>
                  <a:rect l="l" t="t" r="r" b="b"/>
                  <a:pathLst>
                    <a:path w="3685" h="2802" extrusionOk="0">
                      <a:moveTo>
                        <a:pt x="1" y="1"/>
                      </a:moveTo>
                      <a:lnTo>
                        <a:pt x="1" y="2802"/>
                      </a:lnTo>
                      <a:lnTo>
                        <a:pt x="3684" y="2802"/>
                      </a:lnTo>
                      <a:lnTo>
                        <a:pt x="3684" y="1"/>
                      </a:ln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2"/>
                <p:cNvSpPr/>
                <p:nvPr/>
              </p:nvSpPr>
              <p:spPr>
                <a:xfrm>
                  <a:off x="2033528" y="2746299"/>
                  <a:ext cx="263054" cy="115073"/>
                </a:xfrm>
                <a:custGeom>
                  <a:avLst/>
                  <a:gdLst/>
                  <a:ahLst/>
                  <a:cxnLst/>
                  <a:rect l="l" t="t" r="r" b="b"/>
                  <a:pathLst>
                    <a:path w="3685" h="1612" extrusionOk="0">
                      <a:moveTo>
                        <a:pt x="1" y="1"/>
                      </a:moveTo>
                      <a:lnTo>
                        <a:pt x="1" y="1612"/>
                      </a:lnTo>
                      <a:lnTo>
                        <a:pt x="3684" y="1612"/>
                      </a:lnTo>
                      <a:lnTo>
                        <a:pt x="3684"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2"/>
                <p:cNvSpPr/>
                <p:nvPr/>
              </p:nvSpPr>
              <p:spPr>
                <a:xfrm>
                  <a:off x="1958359" y="2929832"/>
                  <a:ext cx="413391" cy="33337"/>
                </a:xfrm>
                <a:custGeom>
                  <a:avLst/>
                  <a:gdLst/>
                  <a:ahLst/>
                  <a:cxnLst/>
                  <a:rect l="l" t="t" r="r" b="b"/>
                  <a:pathLst>
                    <a:path w="5791" h="467" extrusionOk="0">
                      <a:moveTo>
                        <a:pt x="1" y="0"/>
                      </a:moveTo>
                      <a:lnTo>
                        <a:pt x="1" y="467"/>
                      </a:lnTo>
                      <a:lnTo>
                        <a:pt x="5790" y="467"/>
                      </a:lnTo>
                      <a:lnTo>
                        <a:pt x="5790" y="0"/>
                      </a:ln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2"/>
                <p:cNvSpPr/>
                <p:nvPr/>
              </p:nvSpPr>
              <p:spPr>
                <a:xfrm>
                  <a:off x="1548890" y="2099188"/>
                  <a:ext cx="1232462" cy="736194"/>
                </a:xfrm>
                <a:custGeom>
                  <a:avLst/>
                  <a:gdLst/>
                  <a:ahLst/>
                  <a:cxnLst/>
                  <a:rect l="l" t="t" r="r" b="b"/>
                  <a:pathLst>
                    <a:path w="17265" h="10313" extrusionOk="0">
                      <a:moveTo>
                        <a:pt x="349" y="0"/>
                      </a:moveTo>
                      <a:cubicBezTo>
                        <a:pt x="161" y="0"/>
                        <a:pt x="0" y="153"/>
                        <a:pt x="0" y="347"/>
                      </a:cubicBezTo>
                      <a:lnTo>
                        <a:pt x="0" y="9964"/>
                      </a:lnTo>
                      <a:cubicBezTo>
                        <a:pt x="0" y="10160"/>
                        <a:pt x="161" y="10312"/>
                        <a:pt x="349" y="10312"/>
                      </a:cubicBezTo>
                      <a:lnTo>
                        <a:pt x="16917" y="10312"/>
                      </a:lnTo>
                      <a:cubicBezTo>
                        <a:pt x="17104" y="10312"/>
                        <a:pt x="17265" y="10160"/>
                        <a:pt x="17265" y="9964"/>
                      </a:cubicBezTo>
                      <a:lnTo>
                        <a:pt x="17265" y="347"/>
                      </a:lnTo>
                      <a:cubicBezTo>
                        <a:pt x="17265" y="153"/>
                        <a:pt x="17104" y="0"/>
                        <a:pt x="16917" y="0"/>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2"/>
                <p:cNvSpPr/>
                <p:nvPr/>
              </p:nvSpPr>
              <p:spPr>
                <a:xfrm>
                  <a:off x="1582156" y="2136095"/>
                  <a:ext cx="1165931" cy="565940"/>
                </a:xfrm>
                <a:custGeom>
                  <a:avLst/>
                  <a:gdLst/>
                  <a:ahLst/>
                  <a:cxnLst/>
                  <a:rect l="l" t="t" r="r" b="b"/>
                  <a:pathLst>
                    <a:path w="16333" h="7928" extrusionOk="0">
                      <a:moveTo>
                        <a:pt x="1" y="1"/>
                      </a:moveTo>
                      <a:lnTo>
                        <a:pt x="1" y="7927"/>
                      </a:lnTo>
                      <a:lnTo>
                        <a:pt x="16332" y="7927"/>
                      </a:lnTo>
                      <a:lnTo>
                        <a:pt x="16332" y="1"/>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2"/>
                <p:cNvSpPr/>
                <p:nvPr/>
              </p:nvSpPr>
              <p:spPr>
                <a:xfrm>
                  <a:off x="1580300" y="2136095"/>
                  <a:ext cx="1927" cy="46757"/>
                </a:xfrm>
                <a:custGeom>
                  <a:avLst/>
                  <a:gdLst/>
                  <a:ahLst/>
                  <a:cxnLst/>
                  <a:rect l="l" t="t" r="r" b="b"/>
                  <a:pathLst>
                    <a:path w="27" h="655" extrusionOk="0">
                      <a:moveTo>
                        <a:pt x="27" y="1"/>
                      </a:moveTo>
                      <a:lnTo>
                        <a:pt x="0" y="655"/>
                      </a:lnTo>
                      <a:lnTo>
                        <a:pt x="27" y="655"/>
                      </a:lnTo>
                      <a:lnTo>
                        <a:pt x="27" y="1"/>
                      </a:lnTo>
                      <a:close/>
                    </a:path>
                  </a:pathLst>
                </a:custGeom>
                <a:solidFill>
                  <a:srgbClr val="958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2"/>
                <p:cNvSpPr/>
                <p:nvPr/>
              </p:nvSpPr>
              <p:spPr>
                <a:xfrm>
                  <a:off x="1582156" y="2136095"/>
                  <a:ext cx="1165931" cy="46757"/>
                </a:xfrm>
                <a:custGeom>
                  <a:avLst/>
                  <a:gdLst/>
                  <a:ahLst/>
                  <a:cxnLst/>
                  <a:rect l="l" t="t" r="r" b="b"/>
                  <a:pathLst>
                    <a:path w="16333" h="655" extrusionOk="0">
                      <a:moveTo>
                        <a:pt x="1" y="1"/>
                      </a:moveTo>
                      <a:lnTo>
                        <a:pt x="1" y="655"/>
                      </a:lnTo>
                      <a:lnTo>
                        <a:pt x="16306" y="655"/>
                      </a:lnTo>
                      <a:lnTo>
                        <a:pt x="16332" y="1"/>
                      </a:lnTo>
                      <a:close/>
                    </a:path>
                  </a:pathLst>
                </a:custGeom>
                <a:solidFill>
                  <a:srgbClr val="503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2"/>
                <p:cNvSpPr/>
                <p:nvPr/>
              </p:nvSpPr>
              <p:spPr>
                <a:xfrm>
                  <a:off x="2321355" y="2556842"/>
                  <a:ext cx="186815" cy="145197"/>
                </a:xfrm>
                <a:custGeom>
                  <a:avLst/>
                  <a:gdLst/>
                  <a:ahLst/>
                  <a:cxnLst/>
                  <a:rect l="l" t="t" r="r" b="b"/>
                  <a:pathLst>
                    <a:path w="2617" h="2034" extrusionOk="0">
                      <a:moveTo>
                        <a:pt x="1376" y="1"/>
                      </a:moveTo>
                      <a:cubicBezTo>
                        <a:pt x="1228" y="1"/>
                        <a:pt x="1079" y="56"/>
                        <a:pt x="968" y="167"/>
                      </a:cubicBezTo>
                      <a:lnTo>
                        <a:pt x="231" y="905"/>
                      </a:lnTo>
                      <a:cubicBezTo>
                        <a:pt x="0" y="1135"/>
                        <a:pt x="0" y="1500"/>
                        <a:pt x="231" y="1728"/>
                      </a:cubicBezTo>
                      <a:lnTo>
                        <a:pt x="536" y="2033"/>
                      </a:lnTo>
                      <a:lnTo>
                        <a:pt x="1579" y="2033"/>
                      </a:lnTo>
                      <a:lnTo>
                        <a:pt x="2616" y="998"/>
                      </a:lnTo>
                      <a:lnTo>
                        <a:pt x="1783" y="167"/>
                      </a:lnTo>
                      <a:cubicBezTo>
                        <a:pt x="1673" y="56"/>
                        <a:pt x="1525" y="1"/>
                        <a:pt x="1376"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2"/>
                <p:cNvSpPr/>
                <p:nvPr/>
              </p:nvSpPr>
              <p:spPr>
                <a:xfrm>
                  <a:off x="2388101" y="2477247"/>
                  <a:ext cx="281757" cy="224791"/>
                </a:xfrm>
                <a:custGeom>
                  <a:avLst/>
                  <a:gdLst/>
                  <a:ahLst/>
                  <a:cxnLst/>
                  <a:rect l="l" t="t" r="r" b="b"/>
                  <a:pathLst>
                    <a:path w="3947" h="3149" extrusionOk="0">
                      <a:moveTo>
                        <a:pt x="577" y="1"/>
                      </a:moveTo>
                      <a:cubicBezTo>
                        <a:pt x="255" y="1"/>
                        <a:pt x="0" y="264"/>
                        <a:pt x="0" y="577"/>
                      </a:cubicBezTo>
                      <a:lnTo>
                        <a:pt x="0" y="3148"/>
                      </a:lnTo>
                      <a:lnTo>
                        <a:pt x="3946" y="3148"/>
                      </a:lnTo>
                      <a:lnTo>
                        <a:pt x="3946" y="577"/>
                      </a:lnTo>
                      <a:cubicBezTo>
                        <a:pt x="3946" y="264"/>
                        <a:pt x="3692" y="1"/>
                        <a:pt x="3370"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2"/>
                <p:cNvSpPr/>
                <p:nvPr/>
              </p:nvSpPr>
              <p:spPr>
                <a:xfrm>
                  <a:off x="2456417" y="2413571"/>
                  <a:ext cx="119498" cy="90944"/>
                </a:xfrm>
                <a:custGeom>
                  <a:avLst/>
                  <a:gdLst/>
                  <a:ahLst/>
                  <a:cxnLst/>
                  <a:rect l="l" t="t" r="r" b="b"/>
                  <a:pathLst>
                    <a:path w="1674" h="1274" extrusionOk="0">
                      <a:moveTo>
                        <a:pt x="376" y="1"/>
                      </a:moveTo>
                      <a:lnTo>
                        <a:pt x="376" y="893"/>
                      </a:lnTo>
                      <a:lnTo>
                        <a:pt x="1" y="893"/>
                      </a:lnTo>
                      <a:cubicBezTo>
                        <a:pt x="129" y="1113"/>
                        <a:pt x="451" y="1274"/>
                        <a:pt x="834" y="1274"/>
                      </a:cubicBezTo>
                      <a:cubicBezTo>
                        <a:pt x="1215" y="1274"/>
                        <a:pt x="1547" y="1113"/>
                        <a:pt x="1673" y="893"/>
                      </a:cubicBezTo>
                      <a:lnTo>
                        <a:pt x="1292" y="893"/>
                      </a:lnTo>
                      <a:lnTo>
                        <a:pt x="1292" y="1"/>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2"/>
                <p:cNvSpPr/>
                <p:nvPr/>
              </p:nvSpPr>
              <p:spPr>
                <a:xfrm>
                  <a:off x="2588623" y="2600173"/>
                  <a:ext cx="18275" cy="101866"/>
                </a:xfrm>
                <a:custGeom>
                  <a:avLst/>
                  <a:gdLst/>
                  <a:ahLst/>
                  <a:cxnLst/>
                  <a:rect l="l" t="t" r="r" b="b"/>
                  <a:pathLst>
                    <a:path w="256" h="1427" extrusionOk="0">
                      <a:moveTo>
                        <a:pt x="127" y="0"/>
                      </a:moveTo>
                      <a:cubicBezTo>
                        <a:pt x="60" y="0"/>
                        <a:pt x="1" y="61"/>
                        <a:pt x="1" y="129"/>
                      </a:cubicBezTo>
                      <a:lnTo>
                        <a:pt x="1" y="1426"/>
                      </a:lnTo>
                      <a:lnTo>
                        <a:pt x="255" y="1426"/>
                      </a:lnTo>
                      <a:lnTo>
                        <a:pt x="255" y="129"/>
                      </a:lnTo>
                      <a:cubicBezTo>
                        <a:pt x="255" y="61"/>
                        <a:pt x="204" y="0"/>
                        <a:pt x="127" y="0"/>
                      </a:cubicBezTo>
                      <a:close/>
                    </a:path>
                  </a:pathLst>
                </a:custGeom>
                <a:solidFill>
                  <a:srgbClr val="5E3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2"/>
                <p:cNvSpPr/>
                <p:nvPr/>
              </p:nvSpPr>
              <p:spPr>
                <a:xfrm>
                  <a:off x="2152242" y="2473820"/>
                  <a:ext cx="287967" cy="215440"/>
                </a:xfrm>
                <a:custGeom>
                  <a:avLst/>
                  <a:gdLst/>
                  <a:ahLst/>
                  <a:cxnLst/>
                  <a:rect l="l" t="t" r="r" b="b"/>
                  <a:pathLst>
                    <a:path w="4034" h="3018" extrusionOk="0">
                      <a:moveTo>
                        <a:pt x="766" y="0"/>
                      </a:moveTo>
                      <a:cubicBezTo>
                        <a:pt x="711" y="0"/>
                        <a:pt x="709" y="51"/>
                        <a:pt x="833" y="183"/>
                      </a:cubicBezTo>
                      <a:cubicBezTo>
                        <a:pt x="1069" y="434"/>
                        <a:pt x="1056" y="518"/>
                        <a:pt x="894" y="518"/>
                      </a:cubicBezTo>
                      <a:cubicBezTo>
                        <a:pt x="792" y="518"/>
                        <a:pt x="631" y="484"/>
                        <a:pt x="434" y="438"/>
                      </a:cubicBezTo>
                      <a:cubicBezTo>
                        <a:pt x="270" y="399"/>
                        <a:pt x="168" y="380"/>
                        <a:pt x="116" y="380"/>
                      </a:cubicBezTo>
                      <a:cubicBezTo>
                        <a:pt x="0" y="380"/>
                        <a:pt x="127" y="472"/>
                        <a:pt x="367" y="642"/>
                      </a:cubicBezTo>
                      <a:cubicBezTo>
                        <a:pt x="638" y="837"/>
                        <a:pt x="1139" y="846"/>
                        <a:pt x="1351" y="846"/>
                      </a:cubicBezTo>
                      <a:cubicBezTo>
                        <a:pt x="1410" y="846"/>
                        <a:pt x="1461" y="872"/>
                        <a:pt x="1504" y="923"/>
                      </a:cubicBezTo>
                      <a:lnTo>
                        <a:pt x="3091" y="2840"/>
                      </a:lnTo>
                      <a:cubicBezTo>
                        <a:pt x="3190" y="2957"/>
                        <a:pt x="3332" y="3017"/>
                        <a:pt x="3474" y="3017"/>
                      </a:cubicBezTo>
                      <a:cubicBezTo>
                        <a:pt x="3600" y="3017"/>
                        <a:pt x="3726" y="2970"/>
                        <a:pt x="3822" y="2874"/>
                      </a:cubicBezTo>
                      <a:cubicBezTo>
                        <a:pt x="4034" y="2663"/>
                        <a:pt x="4017" y="2322"/>
                        <a:pt x="3787" y="2137"/>
                      </a:cubicBezTo>
                      <a:lnTo>
                        <a:pt x="1793" y="489"/>
                      </a:lnTo>
                      <a:cubicBezTo>
                        <a:pt x="1601" y="260"/>
                        <a:pt x="1455" y="237"/>
                        <a:pt x="1336" y="237"/>
                      </a:cubicBezTo>
                      <a:cubicBezTo>
                        <a:pt x="1306" y="237"/>
                        <a:pt x="1279" y="238"/>
                        <a:pt x="1252" y="238"/>
                      </a:cubicBezTo>
                      <a:cubicBezTo>
                        <a:pt x="1192" y="238"/>
                        <a:pt x="1138" y="231"/>
                        <a:pt x="1088" y="183"/>
                      </a:cubicBezTo>
                      <a:cubicBezTo>
                        <a:pt x="990" y="80"/>
                        <a:pt x="836" y="0"/>
                        <a:pt x="766"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2"/>
                <p:cNvSpPr/>
                <p:nvPr/>
              </p:nvSpPr>
              <p:spPr>
                <a:xfrm>
                  <a:off x="2435358" y="2287504"/>
                  <a:ext cx="144198" cy="169182"/>
                </a:xfrm>
                <a:custGeom>
                  <a:avLst/>
                  <a:gdLst/>
                  <a:ahLst/>
                  <a:cxnLst/>
                  <a:rect l="l" t="t" r="r" b="b"/>
                  <a:pathLst>
                    <a:path w="2020" h="2370" extrusionOk="0">
                      <a:moveTo>
                        <a:pt x="1" y="1"/>
                      </a:moveTo>
                      <a:lnTo>
                        <a:pt x="1" y="936"/>
                      </a:lnTo>
                      <a:cubicBezTo>
                        <a:pt x="1" y="1724"/>
                        <a:pt x="449" y="2370"/>
                        <a:pt x="1009" y="2370"/>
                      </a:cubicBezTo>
                      <a:cubicBezTo>
                        <a:pt x="1569" y="2370"/>
                        <a:pt x="2019" y="1724"/>
                        <a:pt x="2019" y="936"/>
                      </a:cubicBezTo>
                      <a:lnTo>
                        <a:pt x="2019" y="1"/>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2"/>
                <p:cNvSpPr/>
                <p:nvPr/>
              </p:nvSpPr>
              <p:spPr>
                <a:xfrm>
                  <a:off x="2378963" y="2202769"/>
                  <a:ext cx="267337" cy="192740"/>
                </a:xfrm>
                <a:custGeom>
                  <a:avLst/>
                  <a:gdLst/>
                  <a:ahLst/>
                  <a:cxnLst/>
                  <a:rect l="l" t="t" r="r" b="b"/>
                  <a:pathLst>
                    <a:path w="3745" h="2700" extrusionOk="0">
                      <a:moveTo>
                        <a:pt x="2135" y="1"/>
                      </a:moveTo>
                      <a:cubicBezTo>
                        <a:pt x="1716" y="1"/>
                        <a:pt x="1307" y="457"/>
                        <a:pt x="871" y="457"/>
                      </a:cubicBezTo>
                      <a:cubicBezTo>
                        <a:pt x="704" y="457"/>
                        <a:pt x="533" y="389"/>
                        <a:pt x="357" y="204"/>
                      </a:cubicBezTo>
                      <a:lnTo>
                        <a:pt x="357" y="204"/>
                      </a:lnTo>
                      <a:cubicBezTo>
                        <a:pt x="357" y="204"/>
                        <a:pt x="0" y="721"/>
                        <a:pt x="485" y="1188"/>
                      </a:cubicBezTo>
                      <a:cubicBezTo>
                        <a:pt x="640" y="1341"/>
                        <a:pt x="820" y="1382"/>
                        <a:pt x="1005" y="1382"/>
                      </a:cubicBezTo>
                      <a:cubicBezTo>
                        <a:pt x="1219" y="1382"/>
                        <a:pt x="1438" y="1327"/>
                        <a:pt x="1632" y="1327"/>
                      </a:cubicBezTo>
                      <a:cubicBezTo>
                        <a:pt x="1782" y="1327"/>
                        <a:pt x="1916" y="1360"/>
                        <a:pt x="2021" y="1477"/>
                      </a:cubicBezTo>
                      <a:cubicBezTo>
                        <a:pt x="2377" y="1884"/>
                        <a:pt x="2217" y="2369"/>
                        <a:pt x="2217" y="2369"/>
                      </a:cubicBezTo>
                      <a:lnTo>
                        <a:pt x="2410" y="2369"/>
                      </a:lnTo>
                      <a:cubicBezTo>
                        <a:pt x="2410" y="2369"/>
                        <a:pt x="2327" y="1919"/>
                        <a:pt x="2573" y="1884"/>
                      </a:cubicBezTo>
                      <a:cubicBezTo>
                        <a:pt x="2581" y="1883"/>
                        <a:pt x="2588" y="1883"/>
                        <a:pt x="2595" y="1883"/>
                      </a:cubicBezTo>
                      <a:cubicBezTo>
                        <a:pt x="2813" y="1883"/>
                        <a:pt x="2864" y="2380"/>
                        <a:pt x="2726" y="2699"/>
                      </a:cubicBezTo>
                      <a:cubicBezTo>
                        <a:pt x="2726" y="2699"/>
                        <a:pt x="3744" y="1943"/>
                        <a:pt x="2962" y="739"/>
                      </a:cubicBezTo>
                      <a:cubicBezTo>
                        <a:pt x="2962" y="739"/>
                        <a:pt x="3048" y="136"/>
                        <a:pt x="2225" y="8"/>
                      </a:cubicBezTo>
                      <a:cubicBezTo>
                        <a:pt x="2195" y="3"/>
                        <a:pt x="2165" y="1"/>
                        <a:pt x="2135"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2"/>
                <p:cNvSpPr/>
                <p:nvPr/>
              </p:nvSpPr>
              <p:spPr>
                <a:xfrm>
                  <a:off x="1640335" y="2562624"/>
                  <a:ext cx="515757" cy="3712"/>
                </a:xfrm>
                <a:custGeom>
                  <a:avLst/>
                  <a:gdLst/>
                  <a:ahLst/>
                  <a:cxnLst/>
                  <a:rect l="l" t="t" r="r" b="b"/>
                  <a:pathLst>
                    <a:path w="7225" h="52" extrusionOk="0">
                      <a:moveTo>
                        <a:pt x="1" y="1"/>
                      </a:moveTo>
                      <a:lnTo>
                        <a:pt x="1" y="52"/>
                      </a:lnTo>
                      <a:lnTo>
                        <a:pt x="7224" y="52"/>
                      </a:lnTo>
                      <a:lnTo>
                        <a:pt x="7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2"/>
                <p:cNvSpPr/>
                <p:nvPr/>
              </p:nvSpPr>
              <p:spPr>
                <a:xfrm>
                  <a:off x="1640335" y="2598388"/>
                  <a:ext cx="318092" cy="3712"/>
                </a:xfrm>
                <a:custGeom>
                  <a:avLst/>
                  <a:gdLst/>
                  <a:ahLst/>
                  <a:cxnLst/>
                  <a:rect l="l" t="t" r="r" b="b"/>
                  <a:pathLst>
                    <a:path w="4456" h="52" extrusionOk="0">
                      <a:moveTo>
                        <a:pt x="1" y="1"/>
                      </a:moveTo>
                      <a:lnTo>
                        <a:pt x="1" y="52"/>
                      </a:lnTo>
                      <a:lnTo>
                        <a:pt x="4456" y="52"/>
                      </a:lnTo>
                      <a:lnTo>
                        <a:pt x="4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2"/>
                <p:cNvSpPr/>
                <p:nvPr/>
              </p:nvSpPr>
              <p:spPr>
                <a:xfrm>
                  <a:off x="2138965" y="2742659"/>
                  <a:ext cx="52182" cy="52111"/>
                </a:xfrm>
                <a:custGeom>
                  <a:avLst/>
                  <a:gdLst/>
                  <a:ahLst/>
                  <a:cxnLst/>
                  <a:rect l="l" t="t" r="r" b="b"/>
                  <a:pathLst>
                    <a:path w="731" h="730" extrusionOk="0">
                      <a:moveTo>
                        <a:pt x="366" y="1"/>
                      </a:moveTo>
                      <a:cubicBezTo>
                        <a:pt x="162" y="1"/>
                        <a:pt x="1" y="162"/>
                        <a:pt x="1" y="365"/>
                      </a:cubicBezTo>
                      <a:cubicBezTo>
                        <a:pt x="1" y="569"/>
                        <a:pt x="162" y="730"/>
                        <a:pt x="366" y="730"/>
                      </a:cubicBezTo>
                      <a:cubicBezTo>
                        <a:pt x="569" y="730"/>
                        <a:pt x="730" y="569"/>
                        <a:pt x="730" y="365"/>
                      </a:cubicBezTo>
                      <a:cubicBezTo>
                        <a:pt x="730" y="162"/>
                        <a:pt x="569" y="1"/>
                        <a:pt x="366"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5" name="Google Shape;1785;p62"/>
            <p:cNvGrpSpPr/>
            <p:nvPr/>
          </p:nvGrpSpPr>
          <p:grpSpPr>
            <a:xfrm>
              <a:off x="887347" y="3243031"/>
              <a:ext cx="966842" cy="461043"/>
              <a:chOff x="555772" y="2276582"/>
              <a:chExt cx="531465" cy="253418"/>
            </a:xfrm>
          </p:grpSpPr>
          <p:sp>
            <p:nvSpPr>
              <p:cNvPr id="1786" name="Google Shape;1786;p62"/>
              <p:cNvSpPr/>
              <p:nvPr/>
            </p:nvSpPr>
            <p:spPr>
              <a:xfrm>
                <a:off x="682268" y="2276582"/>
                <a:ext cx="126780" cy="126780"/>
              </a:xfrm>
              <a:custGeom>
                <a:avLst/>
                <a:gdLst/>
                <a:ahLst/>
                <a:cxnLst/>
                <a:rect l="l" t="t" r="r" b="b"/>
                <a:pathLst>
                  <a:path w="1776" h="1776" extrusionOk="0">
                    <a:moveTo>
                      <a:pt x="1" y="1"/>
                    </a:moveTo>
                    <a:lnTo>
                      <a:pt x="1" y="1775"/>
                    </a:lnTo>
                    <a:lnTo>
                      <a:pt x="1775" y="1775"/>
                    </a:lnTo>
                    <a:cubicBezTo>
                      <a:pt x="1775" y="1284"/>
                      <a:pt x="1580" y="842"/>
                      <a:pt x="1258" y="520"/>
                    </a:cubicBezTo>
                    <a:cubicBezTo>
                      <a:pt x="936" y="196"/>
                      <a:pt x="494" y="1"/>
                      <a:pt x="1"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2"/>
              <p:cNvSpPr/>
              <p:nvPr/>
            </p:nvSpPr>
            <p:spPr>
              <a:xfrm>
                <a:off x="682268" y="2403291"/>
                <a:ext cx="126780" cy="126708"/>
              </a:xfrm>
              <a:custGeom>
                <a:avLst/>
                <a:gdLst/>
                <a:ahLst/>
                <a:cxnLst/>
                <a:rect l="l" t="t" r="r" b="b"/>
                <a:pathLst>
                  <a:path w="1776" h="1775" extrusionOk="0">
                    <a:moveTo>
                      <a:pt x="1" y="0"/>
                    </a:moveTo>
                    <a:lnTo>
                      <a:pt x="1" y="1774"/>
                    </a:lnTo>
                    <a:cubicBezTo>
                      <a:pt x="979" y="1774"/>
                      <a:pt x="1775" y="986"/>
                      <a:pt x="1775"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2"/>
              <p:cNvSpPr/>
              <p:nvPr/>
            </p:nvSpPr>
            <p:spPr>
              <a:xfrm>
                <a:off x="555772" y="2276582"/>
                <a:ext cx="126566" cy="253417"/>
              </a:xfrm>
              <a:custGeom>
                <a:avLst/>
                <a:gdLst/>
                <a:ahLst/>
                <a:cxnLst/>
                <a:rect l="l" t="t" r="r" b="b"/>
                <a:pathLst>
                  <a:path w="1773" h="3550" extrusionOk="0">
                    <a:moveTo>
                      <a:pt x="1773" y="1"/>
                    </a:moveTo>
                    <a:cubicBezTo>
                      <a:pt x="789" y="1"/>
                      <a:pt x="1" y="791"/>
                      <a:pt x="1" y="1775"/>
                    </a:cubicBezTo>
                    <a:cubicBezTo>
                      <a:pt x="1" y="2761"/>
                      <a:pt x="789" y="3549"/>
                      <a:pt x="1773" y="3549"/>
                    </a:cubicBezTo>
                    <a:lnTo>
                      <a:pt x="1773" y="1"/>
                    </a:ln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2"/>
              <p:cNvSpPr/>
              <p:nvPr/>
            </p:nvSpPr>
            <p:spPr>
              <a:xfrm>
                <a:off x="590823" y="2311775"/>
                <a:ext cx="182460" cy="182460"/>
              </a:xfrm>
              <a:custGeom>
                <a:avLst/>
                <a:gdLst/>
                <a:ahLst/>
                <a:cxnLst/>
                <a:rect l="l" t="t" r="r" b="b"/>
                <a:pathLst>
                  <a:path w="2556" h="2556" extrusionOk="0">
                    <a:moveTo>
                      <a:pt x="1282" y="1"/>
                    </a:moveTo>
                    <a:cubicBezTo>
                      <a:pt x="579" y="1"/>
                      <a:pt x="1" y="577"/>
                      <a:pt x="1" y="1282"/>
                    </a:cubicBezTo>
                    <a:cubicBezTo>
                      <a:pt x="1" y="1987"/>
                      <a:pt x="579" y="2555"/>
                      <a:pt x="1282" y="2555"/>
                    </a:cubicBezTo>
                    <a:cubicBezTo>
                      <a:pt x="1987" y="2555"/>
                      <a:pt x="2555" y="1987"/>
                      <a:pt x="2555" y="1282"/>
                    </a:cubicBezTo>
                    <a:cubicBezTo>
                      <a:pt x="2555" y="577"/>
                      <a:pt x="1987" y="1"/>
                      <a:pt x="1282" y="1"/>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2"/>
              <p:cNvSpPr/>
              <p:nvPr/>
            </p:nvSpPr>
            <p:spPr>
              <a:xfrm>
                <a:off x="681125" y="2276582"/>
                <a:ext cx="2570" cy="253417"/>
              </a:xfrm>
              <a:custGeom>
                <a:avLst/>
                <a:gdLst/>
                <a:ahLst/>
                <a:cxnLst/>
                <a:rect l="l" t="t" r="r" b="b"/>
                <a:pathLst>
                  <a:path w="36" h="3550" extrusionOk="0">
                    <a:moveTo>
                      <a:pt x="1" y="1"/>
                    </a:moveTo>
                    <a:lnTo>
                      <a:pt x="1" y="3549"/>
                    </a:lnTo>
                    <a:lnTo>
                      <a:pt x="35" y="3549"/>
                    </a:lnTo>
                    <a:lnTo>
                      <a:pt x="35" y="1"/>
                    </a:ln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2"/>
              <p:cNvSpPr/>
              <p:nvPr/>
            </p:nvSpPr>
            <p:spPr>
              <a:xfrm>
                <a:off x="682268" y="2402078"/>
                <a:ext cx="126780" cy="2570"/>
              </a:xfrm>
              <a:custGeom>
                <a:avLst/>
                <a:gdLst/>
                <a:ahLst/>
                <a:cxnLst/>
                <a:rect l="l" t="t" r="r" b="b"/>
                <a:pathLst>
                  <a:path w="1776" h="36" extrusionOk="0">
                    <a:moveTo>
                      <a:pt x="1" y="1"/>
                    </a:moveTo>
                    <a:lnTo>
                      <a:pt x="1" y="35"/>
                    </a:lnTo>
                    <a:lnTo>
                      <a:pt x="1775" y="35"/>
                    </a:lnTo>
                    <a:lnTo>
                      <a:pt x="1775" y="1"/>
                    </a:ln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2"/>
              <p:cNvSpPr/>
              <p:nvPr/>
            </p:nvSpPr>
            <p:spPr>
              <a:xfrm>
                <a:off x="960458" y="2276582"/>
                <a:ext cx="89802" cy="126780"/>
              </a:xfrm>
              <a:custGeom>
                <a:avLst/>
                <a:gdLst/>
                <a:ahLst/>
                <a:cxnLst/>
                <a:rect l="l" t="t" r="r" b="b"/>
                <a:pathLst>
                  <a:path w="1258" h="1776" extrusionOk="0">
                    <a:moveTo>
                      <a:pt x="1" y="1"/>
                    </a:moveTo>
                    <a:lnTo>
                      <a:pt x="1" y="1775"/>
                    </a:lnTo>
                    <a:lnTo>
                      <a:pt x="1258" y="520"/>
                    </a:lnTo>
                    <a:cubicBezTo>
                      <a:pt x="934" y="196"/>
                      <a:pt x="484" y="1"/>
                      <a:pt x="1"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2"/>
              <p:cNvSpPr/>
              <p:nvPr/>
            </p:nvSpPr>
            <p:spPr>
              <a:xfrm>
                <a:off x="960458" y="2313702"/>
                <a:ext cx="126780" cy="216297"/>
              </a:xfrm>
              <a:custGeom>
                <a:avLst/>
                <a:gdLst/>
                <a:ahLst/>
                <a:cxnLst/>
                <a:rect l="l" t="t" r="r" b="b"/>
                <a:pathLst>
                  <a:path w="1776" h="3030" extrusionOk="0">
                    <a:moveTo>
                      <a:pt x="1258" y="0"/>
                    </a:moveTo>
                    <a:lnTo>
                      <a:pt x="1" y="1255"/>
                    </a:lnTo>
                    <a:lnTo>
                      <a:pt x="1" y="3029"/>
                    </a:lnTo>
                    <a:cubicBezTo>
                      <a:pt x="484" y="3029"/>
                      <a:pt x="934" y="2834"/>
                      <a:pt x="1258" y="2512"/>
                    </a:cubicBezTo>
                    <a:cubicBezTo>
                      <a:pt x="1580" y="2190"/>
                      <a:pt x="1775" y="1748"/>
                      <a:pt x="1775" y="1255"/>
                    </a:cubicBezTo>
                    <a:cubicBezTo>
                      <a:pt x="1775" y="764"/>
                      <a:pt x="1580" y="322"/>
                      <a:pt x="1258"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2"/>
              <p:cNvSpPr/>
              <p:nvPr/>
            </p:nvSpPr>
            <p:spPr>
              <a:xfrm>
                <a:off x="833248" y="2276582"/>
                <a:ext cx="127279" cy="253417"/>
              </a:xfrm>
              <a:custGeom>
                <a:avLst/>
                <a:gdLst/>
                <a:ahLst/>
                <a:cxnLst/>
                <a:rect l="l" t="t" r="r" b="b"/>
                <a:pathLst>
                  <a:path w="1783" h="3550" extrusionOk="0">
                    <a:moveTo>
                      <a:pt x="1783" y="1"/>
                    </a:moveTo>
                    <a:cubicBezTo>
                      <a:pt x="799" y="1"/>
                      <a:pt x="1" y="791"/>
                      <a:pt x="1" y="1775"/>
                    </a:cubicBezTo>
                    <a:cubicBezTo>
                      <a:pt x="1" y="2761"/>
                      <a:pt x="799" y="3549"/>
                      <a:pt x="1783" y="3549"/>
                    </a:cubicBezTo>
                    <a:lnTo>
                      <a:pt x="1783" y="1"/>
                    </a:ln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2"/>
              <p:cNvSpPr/>
              <p:nvPr/>
            </p:nvSpPr>
            <p:spPr>
              <a:xfrm>
                <a:off x="869013" y="2311775"/>
                <a:ext cx="182460" cy="182460"/>
              </a:xfrm>
              <a:custGeom>
                <a:avLst/>
                <a:gdLst/>
                <a:ahLst/>
                <a:cxnLst/>
                <a:rect l="l" t="t" r="r" b="b"/>
                <a:pathLst>
                  <a:path w="2556" h="2556" extrusionOk="0">
                    <a:moveTo>
                      <a:pt x="1282" y="1"/>
                    </a:moveTo>
                    <a:cubicBezTo>
                      <a:pt x="577" y="1"/>
                      <a:pt x="1" y="577"/>
                      <a:pt x="1" y="1282"/>
                    </a:cubicBezTo>
                    <a:cubicBezTo>
                      <a:pt x="1" y="1987"/>
                      <a:pt x="577" y="2555"/>
                      <a:pt x="1282" y="2555"/>
                    </a:cubicBezTo>
                    <a:cubicBezTo>
                      <a:pt x="1987" y="2555"/>
                      <a:pt x="2555" y="1987"/>
                      <a:pt x="2555" y="1282"/>
                    </a:cubicBezTo>
                    <a:cubicBezTo>
                      <a:pt x="2555" y="577"/>
                      <a:pt x="1987" y="1"/>
                      <a:pt x="1282" y="1"/>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2"/>
              <p:cNvSpPr/>
              <p:nvPr/>
            </p:nvSpPr>
            <p:spPr>
              <a:xfrm>
                <a:off x="959316" y="2276582"/>
                <a:ext cx="2427" cy="253417"/>
              </a:xfrm>
              <a:custGeom>
                <a:avLst/>
                <a:gdLst/>
                <a:ahLst/>
                <a:cxnLst/>
                <a:rect l="l" t="t" r="r" b="b"/>
                <a:pathLst>
                  <a:path w="34" h="3550" extrusionOk="0">
                    <a:moveTo>
                      <a:pt x="1" y="1"/>
                    </a:moveTo>
                    <a:lnTo>
                      <a:pt x="1" y="3549"/>
                    </a:lnTo>
                    <a:lnTo>
                      <a:pt x="33" y="3549"/>
                    </a:lnTo>
                    <a:lnTo>
                      <a:pt x="33" y="1"/>
                    </a:ln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2"/>
              <p:cNvSpPr/>
              <p:nvPr/>
            </p:nvSpPr>
            <p:spPr>
              <a:xfrm>
                <a:off x="959316" y="2312988"/>
                <a:ext cx="91587" cy="90944"/>
              </a:xfrm>
              <a:custGeom>
                <a:avLst/>
                <a:gdLst/>
                <a:ahLst/>
                <a:cxnLst/>
                <a:rect l="l" t="t" r="r" b="b"/>
                <a:pathLst>
                  <a:path w="1283" h="1274" extrusionOk="0">
                    <a:moveTo>
                      <a:pt x="1256" y="0"/>
                    </a:moveTo>
                    <a:lnTo>
                      <a:pt x="1" y="1257"/>
                    </a:lnTo>
                    <a:lnTo>
                      <a:pt x="25" y="1273"/>
                    </a:lnTo>
                    <a:lnTo>
                      <a:pt x="1282" y="18"/>
                    </a:lnTo>
                    <a:lnTo>
                      <a:pt x="1256" y="0"/>
                    </a:ln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2"/>
              <p:cNvSpPr/>
              <p:nvPr/>
            </p:nvSpPr>
            <p:spPr>
              <a:xfrm>
                <a:off x="904063" y="2346968"/>
                <a:ext cx="112217" cy="112217"/>
              </a:xfrm>
              <a:custGeom>
                <a:avLst/>
                <a:gdLst/>
                <a:ahLst/>
                <a:cxnLst/>
                <a:rect l="l" t="t" r="r" b="b"/>
                <a:pathLst>
                  <a:path w="1572" h="1572" extrusionOk="0">
                    <a:moveTo>
                      <a:pt x="791" y="1"/>
                    </a:moveTo>
                    <a:cubicBezTo>
                      <a:pt x="357" y="1"/>
                      <a:pt x="1" y="357"/>
                      <a:pt x="1" y="789"/>
                    </a:cubicBezTo>
                    <a:cubicBezTo>
                      <a:pt x="1" y="1223"/>
                      <a:pt x="357" y="1571"/>
                      <a:pt x="791" y="1571"/>
                    </a:cubicBezTo>
                    <a:cubicBezTo>
                      <a:pt x="1223" y="1571"/>
                      <a:pt x="1571" y="1223"/>
                      <a:pt x="1571" y="789"/>
                    </a:cubicBezTo>
                    <a:cubicBezTo>
                      <a:pt x="1571" y="357"/>
                      <a:pt x="1223" y="1"/>
                      <a:pt x="791"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2"/>
              <p:cNvSpPr/>
              <p:nvPr/>
            </p:nvSpPr>
            <p:spPr>
              <a:xfrm>
                <a:off x="627800" y="2346968"/>
                <a:ext cx="112146" cy="112217"/>
              </a:xfrm>
              <a:custGeom>
                <a:avLst/>
                <a:gdLst/>
                <a:ahLst/>
                <a:cxnLst/>
                <a:rect l="l" t="t" r="r" b="b"/>
                <a:pathLst>
                  <a:path w="1571" h="1572" extrusionOk="0">
                    <a:moveTo>
                      <a:pt x="790" y="1"/>
                    </a:moveTo>
                    <a:cubicBezTo>
                      <a:pt x="357" y="1"/>
                      <a:pt x="0" y="357"/>
                      <a:pt x="0" y="789"/>
                    </a:cubicBezTo>
                    <a:cubicBezTo>
                      <a:pt x="0" y="1223"/>
                      <a:pt x="357" y="1571"/>
                      <a:pt x="790" y="1571"/>
                    </a:cubicBezTo>
                    <a:cubicBezTo>
                      <a:pt x="1222" y="1571"/>
                      <a:pt x="1571" y="1223"/>
                      <a:pt x="1571" y="789"/>
                    </a:cubicBezTo>
                    <a:cubicBezTo>
                      <a:pt x="1571" y="357"/>
                      <a:pt x="1222" y="1"/>
                      <a:pt x="790"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0" name="Google Shape;1800;p62"/>
          <p:cNvGrpSpPr/>
          <p:nvPr/>
        </p:nvGrpSpPr>
        <p:grpSpPr>
          <a:xfrm>
            <a:off x="987069" y="1693195"/>
            <a:ext cx="795957" cy="547016"/>
            <a:chOff x="893456" y="1004657"/>
            <a:chExt cx="795957" cy="547016"/>
          </a:xfrm>
        </p:grpSpPr>
        <p:sp>
          <p:nvSpPr>
            <p:cNvPr id="1801" name="Google Shape;1801;p62"/>
            <p:cNvSpPr/>
            <p:nvPr/>
          </p:nvSpPr>
          <p:spPr>
            <a:xfrm>
              <a:off x="893456" y="1257636"/>
              <a:ext cx="245844" cy="247272"/>
            </a:xfrm>
            <a:custGeom>
              <a:avLst/>
              <a:gdLst/>
              <a:ahLst/>
              <a:cxnLst/>
              <a:rect l="l" t="t" r="r" b="b"/>
              <a:pathLst>
                <a:path w="1893" h="1904" extrusionOk="0">
                  <a:moveTo>
                    <a:pt x="950" y="478"/>
                  </a:moveTo>
                  <a:cubicBezTo>
                    <a:pt x="1214" y="478"/>
                    <a:pt x="1426" y="689"/>
                    <a:pt x="1426" y="952"/>
                  </a:cubicBezTo>
                  <a:cubicBezTo>
                    <a:pt x="1426" y="1215"/>
                    <a:pt x="1214" y="1427"/>
                    <a:pt x="950" y="1427"/>
                  </a:cubicBezTo>
                  <a:cubicBezTo>
                    <a:pt x="687" y="1427"/>
                    <a:pt x="475" y="1215"/>
                    <a:pt x="475" y="952"/>
                  </a:cubicBezTo>
                  <a:cubicBezTo>
                    <a:pt x="475" y="689"/>
                    <a:pt x="687" y="478"/>
                    <a:pt x="950" y="478"/>
                  </a:cubicBezTo>
                  <a:close/>
                  <a:moveTo>
                    <a:pt x="976" y="1"/>
                  </a:moveTo>
                  <a:cubicBezTo>
                    <a:pt x="976" y="1"/>
                    <a:pt x="950" y="44"/>
                    <a:pt x="933" y="95"/>
                  </a:cubicBezTo>
                  <a:cubicBezTo>
                    <a:pt x="925" y="111"/>
                    <a:pt x="917" y="137"/>
                    <a:pt x="917" y="154"/>
                  </a:cubicBezTo>
                  <a:lnTo>
                    <a:pt x="909" y="154"/>
                  </a:lnTo>
                  <a:cubicBezTo>
                    <a:pt x="890" y="154"/>
                    <a:pt x="874" y="154"/>
                    <a:pt x="858" y="162"/>
                  </a:cubicBezTo>
                  <a:lnTo>
                    <a:pt x="823" y="162"/>
                  </a:lnTo>
                  <a:cubicBezTo>
                    <a:pt x="807" y="162"/>
                    <a:pt x="789" y="172"/>
                    <a:pt x="772" y="172"/>
                  </a:cubicBezTo>
                  <a:cubicBezTo>
                    <a:pt x="756" y="162"/>
                    <a:pt x="746" y="146"/>
                    <a:pt x="730" y="121"/>
                  </a:cubicBezTo>
                  <a:cubicBezTo>
                    <a:pt x="713" y="103"/>
                    <a:pt x="705" y="86"/>
                    <a:pt x="687" y="70"/>
                  </a:cubicBezTo>
                  <a:cubicBezTo>
                    <a:pt x="679" y="52"/>
                    <a:pt x="662" y="44"/>
                    <a:pt x="662" y="44"/>
                  </a:cubicBezTo>
                  <a:cubicBezTo>
                    <a:pt x="662" y="44"/>
                    <a:pt x="654" y="44"/>
                    <a:pt x="628" y="52"/>
                  </a:cubicBezTo>
                  <a:cubicBezTo>
                    <a:pt x="611" y="60"/>
                    <a:pt x="585" y="70"/>
                    <a:pt x="560" y="86"/>
                  </a:cubicBezTo>
                  <a:cubicBezTo>
                    <a:pt x="534" y="95"/>
                    <a:pt x="510" y="111"/>
                    <a:pt x="483" y="121"/>
                  </a:cubicBezTo>
                  <a:cubicBezTo>
                    <a:pt x="467" y="129"/>
                    <a:pt x="459" y="137"/>
                    <a:pt x="459" y="137"/>
                  </a:cubicBezTo>
                  <a:cubicBezTo>
                    <a:pt x="459" y="137"/>
                    <a:pt x="467" y="188"/>
                    <a:pt x="475" y="239"/>
                  </a:cubicBezTo>
                  <a:cubicBezTo>
                    <a:pt x="475" y="264"/>
                    <a:pt x="483" y="282"/>
                    <a:pt x="491" y="306"/>
                  </a:cubicBezTo>
                  <a:lnTo>
                    <a:pt x="483" y="306"/>
                  </a:lnTo>
                  <a:cubicBezTo>
                    <a:pt x="467" y="315"/>
                    <a:pt x="459" y="325"/>
                    <a:pt x="450" y="333"/>
                  </a:cubicBezTo>
                  <a:cubicBezTo>
                    <a:pt x="432" y="341"/>
                    <a:pt x="432" y="349"/>
                    <a:pt x="432" y="349"/>
                  </a:cubicBezTo>
                  <a:cubicBezTo>
                    <a:pt x="432" y="349"/>
                    <a:pt x="424" y="349"/>
                    <a:pt x="416" y="357"/>
                  </a:cubicBezTo>
                  <a:cubicBezTo>
                    <a:pt x="408" y="366"/>
                    <a:pt x="389" y="384"/>
                    <a:pt x="381" y="400"/>
                  </a:cubicBezTo>
                  <a:cubicBezTo>
                    <a:pt x="365" y="392"/>
                    <a:pt x="338" y="384"/>
                    <a:pt x="322" y="376"/>
                  </a:cubicBezTo>
                  <a:cubicBezTo>
                    <a:pt x="271" y="357"/>
                    <a:pt x="220" y="341"/>
                    <a:pt x="220" y="341"/>
                  </a:cubicBezTo>
                  <a:cubicBezTo>
                    <a:pt x="220" y="341"/>
                    <a:pt x="220" y="349"/>
                    <a:pt x="212" y="349"/>
                  </a:cubicBezTo>
                  <a:cubicBezTo>
                    <a:pt x="212" y="357"/>
                    <a:pt x="204" y="366"/>
                    <a:pt x="196" y="376"/>
                  </a:cubicBezTo>
                  <a:cubicBezTo>
                    <a:pt x="186" y="392"/>
                    <a:pt x="169" y="408"/>
                    <a:pt x="153" y="435"/>
                  </a:cubicBezTo>
                  <a:cubicBezTo>
                    <a:pt x="135" y="459"/>
                    <a:pt x="118" y="486"/>
                    <a:pt x="110" y="502"/>
                  </a:cubicBezTo>
                  <a:cubicBezTo>
                    <a:pt x="102" y="529"/>
                    <a:pt x="94" y="537"/>
                    <a:pt x="94" y="537"/>
                  </a:cubicBezTo>
                  <a:cubicBezTo>
                    <a:pt x="94" y="537"/>
                    <a:pt x="127" y="579"/>
                    <a:pt x="169" y="612"/>
                  </a:cubicBezTo>
                  <a:cubicBezTo>
                    <a:pt x="177" y="630"/>
                    <a:pt x="196" y="647"/>
                    <a:pt x="212" y="655"/>
                  </a:cubicBezTo>
                  <a:lnTo>
                    <a:pt x="212" y="663"/>
                  </a:lnTo>
                  <a:cubicBezTo>
                    <a:pt x="204" y="681"/>
                    <a:pt x="196" y="698"/>
                    <a:pt x="196" y="706"/>
                  </a:cubicBezTo>
                  <a:cubicBezTo>
                    <a:pt x="196" y="714"/>
                    <a:pt x="186" y="722"/>
                    <a:pt x="186" y="722"/>
                  </a:cubicBezTo>
                  <a:cubicBezTo>
                    <a:pt x="186" y="722"/>
                    <a:pt x="177" y="757"/>
                    <a:pt x="169" y="799"/>
                  </a:cubicBezTo>
                  <a:cubicBezTo>
                    <a:pt x="153" y="799"/>
                    <a:pt x="127" y="808"/>
                    <a:pt x="110" y="808"/>
                  </a:cubicBezTo>
                  <a:cubicBezTo>
                    <a:pt x="59" y="824"/>
                    <a:pt x="8" y="834"/>
                    <a:pt x="8" y="834"/>
                  </a:cubicBezTo>
                  <a:cubicBezTo>
                    <a:pt x="8" y="834"/>
                    <a:pt x="8" y="850"/>
                    <a:pt x="0" y="875"/>
                  </a:cubicBezTo>
                  <a:lnTo>
                    <a:pt x="0" y="952"/>
                  </a:lnTo>
                  <a:lnTo>
                    <a:pt x="0" y="1028"/>
                  </a:lnTo>
                  <a:cubicBezTo>
                    <a:pt x="8" y="1054"/>
                    <a:pt x="8" y="1070"/>
                    <a:pt x="8" y="1070"/>
                  </a:cubicBezTo>
                  <a:cubicBezTo>
                    <a:pt x="8" y="1070"/>
                    <a:pt x="59" y="1079"/>
                    <a:pt x="110" y="1097"/>
                  </a:cubicBezTo>
                  <a:cubicBezTo>
                    <a:pt x="127" y="1097"/>
                    <a:pt x="153" y="1105"/>
                    <a:pt x="169" y="1105"/>
                  </a:cubicBezTo>
                  <a:cubicBezTo>
                    <a:pt x="177" y="1148"/>
                    <a:pt x="186" y="1180"/>
                    <a:pt x="186" y="1180"/>
                  </a:cubicBezTo>
                  <a:cubicBezTo>
                    <a:pt x="186" y="1180"/>
                    <a:pt x="196" y="1191"/>
                    <a:pt x="196" y="1199"/>
                  </a:cubicBezTo>
                  <a:cubicBezTo>
                    <a:pt x="196" y="1207"/>
                    <a:pt x="204" y="1223"/>
                    <a:pt x="212" y="1242"/>
                  </a:cubicBezTo>
                  <a:lnTo>
                    <a:pt x="212" y="1250"/>
                  </a:lnTo>
                  <a:cubicBezTo>
                    <a:pt x="196" y="1258"/>
                    <a:pt x="177" y="1274"/>
                    <a:pt x="169" y="1292"/>
                  </a:cubicBezTo>
                  <a:cubicBezTo>
                    <a:pt x="127" y="1325"/>
                    <a:pt x="94" y="1368"/>
                    <a:pt x="94" y="1368"/>
                  </a:cubicBezTo>
                  <a:cubicBezTo>
                    <a:pt x="94" y="1368"/>
                    <a:pt x="102" y="1376"/>
                    <a:pt x="110" y="1402"/>
                  </a:cubicBezTo>
                  <a:cubicBezTo>
                    <a:pt x="118" y="1419"/>
                    <a:pt x="135" y="1445"/>
                    <a:pt x="153" y="1470"/>
                  </a:cubicBezTo>
                  <a:cubicBezTo>
                    <a:pt x="169" y="1496"/>
                    <a:pt x="186" y="1512"/>
                    <a:pt x="196" y="1529"/>
                  </a:cubicBezTo>
                  <a:cubicBezTo>
                    <a:pt x="204" y="1537"/>
                    <a:pt x="212" y="1547"/>
                    <a:pt x="212" y="1555"/>
                  </a:cubicBezTo>
                  <a:cubicBezTo>
                    <a:pt x="220" y="1555"/>
                    <a:pt x="220" y="1563"/>
                    <a:pt x="220" y="1563"/>
                  </a:cubicBezTo>
                  <a:lnTo>
                    <a:pt x="322" y="1529"/>
                  </a:lnTo>
                  <a:cubicBezTo>
                    <a:pt x="338" y="1521"/>
                    <a:pt x="365" y="1512"/>
                    <a:pt x="381" y="1504"/>
                  </a:cubicBezTo>
                  <a:cubicBezTo>
                    <a:pt x="389" y="1521"/>
                    <a:pt x="408" y="1537"/>
                    <a:pt x="416" y="1547"/>
                  </a:cubicBezTo>
                  <a:cubicBezTo>
                    <a:pt x="424" y="1555"/>
                    <a:pt x="432" y="1555"/>
                    <a:pt x="432" y="1555"/>
                  </a:cubicBezTo>
                  <a:cubicBezTo>
                    <a:pt x="432" y="1555"/>
                    <a:pt x="432" y="1563"/>
                    <a:pt x="450" y="1572"/>
                  </a:cubicBezTo>
                  <a:cubicBezTo>
                    <a:pt x="459" y="1580"/>
                    <a:pt x="467" y="1588"/>
                    <a:pt x="483" y="1598"/>
                  </a:cubicBezTo>
                  <a:lnTo>
                    <a:pt x="491" y="1598"/>
                  </a:lnTo>
                  <a:cubicBezTo>
                    <a:pt x="483" y="1622"/>
                    <a:pt x="475" y="1639"/>
                    <a:pt x="475" y="1665"/>
                  </a:cubicBezTo>
                  <a:cubicBezTo>
                    <a:pt x="467" y="1716"/>
                    <a:pt x="459" y="1767"/>
                    <a:pt x="459" y="1767"/>
                  </a:cubicBezTo>
                  <a:cubicBezTo>
                    <a:pt x="459" y="1767"/>
                    <a:pt x="467" y="1775"/>
                    <a:pt x="483" y="1783"/>
                  </a:cubicBezTo>
                  <a:cubicBezTo>
                    <a:pt x="510" y="1792"/>
                    <a:pt x="534" y="1810"/>
                    <a:pt x="560" y="1818"/>
                  </a:cubicBezTo>
                  <a:cubicBezTo>
                    <a:pt x="585" y="1834"/>
                    <a:pt x="611" y="1842"/>
                    <a:pt x="628" y="1853"/>
                  </a:cubicBezTo>
                  <a:cubicBezTo>
                    <a:pt x="654" y="1861"/>
                    <a:pt x="662" y="1861"/>
                    <a:pt x="662" y="1861"/>
                  </a:cubicBezTo>
                  <a:cubicBezTo>
                    <a:pt x="662" y="1861"/>
                    <a:pt x="679" y="1853"/>
                    <a:pt x="687" y="1834"/>
                  </a:cubicBezTo>
                  <a:cubicBezTo>
                    <a:pt x="705" y="1818"/>
                    <a:pt x="713" y="1802"/>
                    <a:pt x="730" y="1783"/>
                  </a:cubicBezTo>
                  <a:cubicBezTo>
                    <a:pt x="746" y="1759"/>
                    <a:pt x="756" y="1741"/>
                    <a:pt x="772" y="1732"/>
                  </a:cubicBezTo>
                  <a:cubicBezTo>
                    <a:pt x="789" y="1732"/>
                    <a:pt x="807" y="1741"/>
                    <a:pt x="823" y="1741"/>
                  </a:cubicBezTo>
                  <a:lnTo>
                    <a:pt x="858" y="1741"/>
                  </a:lnTo>
                  <a:cubicBezTo>
                    <a:pt x="874" y="1751"/>
                    <a:pt x="890" y="1751"/>
                    <a:pt x="909" y="1751"/>
                  </a:cubicBezTo>
                  <a:lnTo>
                    <a:pt x="917" y="1751"/>
                  </a:lnTo>
                  <a:cubicBezTo>
                    <a:pt x="917" y="1767"/>
                    <a:pt x="925" y="1792"/>
                    <a:pt x="933" y="1810"/>
                  </a:cubicBezTo>
                  <a:cubicBezTo>
                    <a:pt x="950" y="1861"/>
                    <a:pt x="976" y="1904"/>
                    <a:pt x="976" y="1904"/>
                  </a:cubicBezTo>
                  <a:lnTo>
                    <a:pt x="1051" y="1904"/>
                  </a:lnTo>
                  <a:cubicBezTo>
                    <a:pt x="1062" y="1904"/>
                    <a:pt x="1078" y="1893"/>
                    <a:pt x="1086" y="1893"/>
                  </a:cubicBezTo>
                  <a:cubicBezTo>
                    <a:pt x="1121" y="1893"/>
                    <a:pt x="1145" y="1885"/>
                    <a:pt x="1172" y="1885"/>
                  </a:cubicBezTo>
                  <a:cubicBezTo>
                    <a:pt x="1188" y="1877"/>
                    <a:pt x="1204" y="1877"/>
                    <a:pt x="1204" y="1877"/>
                  </a:cubicBezTo>
                  <a:cubicBezTo>
                    <a:pt x="1204" y="1877"/>
                    <a:pt x="1214" y="1818"/>
                    <a:pt x="1214" y="1767"/>
                  </a:cubicBezTo>
                  <a:cubicBezTo>
                    <a:pt x="1214" y="1751"/>
                    <a:pt x="1223" y="1724"/>
                    <a:pt x="1223" y="1708"/>
                  </a:cubicBezTo>
                  <a:cubicBezTo>
                    <a:pt x="1239" y="1700"/>
                    <a:pt x="1255" y="1690"/>
                    <a:pt x="1273" y="1690"/>
                  </a:cubicBezTo>
                  <a:cubicBezTo>
                    <a:pt x="1282" y="1682"/>
                    <a:pt x="1290" y="1682"/>
                    <a:pt x="1290" y="1682"/>
                  </a:cubicBezTo>
                  <a:cubicBezTo>
                    <a:pt x="1290" y="1682"/>
                    <a:pt x="1290" y="1673"/>
                    <a:pt x="1306" y="1673"/>
                  </a:cubicBezTo>
                  <a:cubicBezTo>
                    <a:pt x="1316" y="1665"/>
                    <a:pt x="1333" y="1657"/>
                    <a:pt x="1349" y="1649"/>
                  </a:cubicBezTo>
                  <a:cubicBezTo>
                    <a:pt x="1367" y="1657"/>
                    <a:pt x="1383" y="1673"/>
                    <a:pt x="1400" y="1682"/>
                  </a:cubicBezTo>
                  <a:cubicBezTo>
                    <a:pt x="1443" y="1716"/>
                    <a:pt x="1485" y="1741"/>
                    <a:pt x="1485" y="1741"/>
                  </a:cubicBezTo>
                  <a:cubicBezTo>
                    <a:pt x="1485" y="1741"/>
                    <a:pt x="1502" y="1732"/>
                    <a:pt x="1520" y="1724"/>
                  </a:cubicBezTo>
                  <a:cubicBezTo>
                    <a:pt x="1536" y="1708"/>
                    <a:pt x="1561" y="1690"/>
                    <a:pt x="1579" y="1673"/>
                  </a:cubicBezTo>
                  <a:cubicBezTo>
                    <a:pt x="1603" y="1657"/>
                    <a:pt x="1622" y="1631"/>
                    <a:pt x="1638" y="1622"/>
                  </a:cubicBezTo>
                  <a:cubicBezTo>
                    <a:pt x="1654" y="1606"/>
                    <a:pt x="1663" y="1588"/>
                    <a:pt x="1663" y="1588"/>
                  </a:cubicBezTo>
                  <a:cubicBezTo>
                    <a:pt x="1663" y="1588"/>
                    <a:pt x="1638" y="1547"/>
                    <a:pt x="1612" y="1496"/>
                  </a:cubicBezTo>
                  <a:cubicBezTo>
                    <a:pt x="1603" y="1478"/>
                    <a:pt x="1595" y="1462"/>
                    <a:pt x="1587" y="1445"/>
                  </a:cubicBezTo>
                  <a:cubicBezTo>
                    <a:pt x="1595" y="1427"/>
                    <a:pt x="1612" y="1411"/>
                    <a:pt x="1612" y="1402"/>
                  </a:cubicBezTo>
                  <a:lnTo>
                    <a:pt x="1630" y="1384"/>
                  </a:lnTo>
                  <a:cubicBezTo>
                    <a:pt x="1630" y="1384"/>
                    <a:pt x="1630" y="1376"/>
                    <a:pt x="1638" y="1368"/>
                  </a:cubicBezTo>
                  <a:cubicBezTo>
                    <a:pt x="1646" y="1360"/>
                    <a:pt x="1654" y="1343"/>
                    <a:pt x="1663" y="1325"/>
                  </a:cubicBezTo>
                  <a:lnTo>
                    <a:pt x="1663" y="1317"/>
                  </a:lnTo>
                  <a:cubicBezTo>
                    <a:pt x="1681" y="1325"/>
                    <a:pt x="1705" y="1325"/>
                    <a:pt x="1724" y="1325"/>
                  </a:cubicBezTo>
                  <a:cubicBezTo>
                    <a:pt x="1743" y="1328"/>
                    <a:pt x="1762" y="1329"/>
                    <a:pt x="1778" y="1329"/>
                  </a:cubicBezTo>
                  <a:cubicBezTo>
                    <a:pt x="1811" y="1329"/>
                    <a:pt x="1834" y="1325"/>
                    <a:pt x="1834" y="1325"/>
                  </a:cubicBezTo>
                  <a:lnTo>
                    <a:pt x="1834" y="1317"/>
                  </a:lnTo>
                  <a:cubicBezTo>
                    <a:pt x="1842" y="1317"/>
                    <a:pt x="1842" y="1309"/>
                    <a:pt x="1842" y="1301"/>
                  </a:cubicBezTo>
                  <a:cubicBezTo>
                    <a:pt x="1850" y="1274"/>
                    <a:pt x="1866" y="1250"/>
                    <a:pt x="1866" y="1223"/>
                  </a:cubicBezTo>
                  <a:cubicBezTo>
                    <a:pt x="1876" y="1191"/>
                    <a:pt x="1885" y="1164"/>
                    <a:pt x="1893" y="1148"/>
                  </a:cubicBezTo>
                  <a:lnTo>
                    <a:pt x="1893" y="1105"/>
                  </a:lnTo>
                  <a:lnTo>
                    <a:pt x="1807" y="1054"/>
                  </a:lnTo>
                  <a:cubicBezTo>
                    <a:pt x="1791" y="1046"/>
                    <a:pt x="1764" y="1038"/>
                    <a:pt x="1748" y="1028"/>
                  </a:cubicBezTo>
                  <a:lnTo>
                    <a:pt x="1748" y="1019"/>
                  </a:lnTo>
                  <a:cubicBezTo>
                    <a:pt x="1756" y="977"/>
                    <a:pt x="1756" y="952"/>
                    <a:pt x="1756" y="952"/>
                  </a:cubicBezTo>
                  <a:cubicBezTo>
                    <a:pt x="1756" y="952"/>
                    <a:pt x="1756" y="926"/>
                    <a:pt x="1748" y="885"/>
                  </a:cubicBezTo>
                  <a:lnTo>
                    <a:pt x="1748" y="875"/>
                  </a:lnTo>
                  <a:cubicBezTo>
                    <a:pt x="1764" y="867"/>
                    <a:pt x="1791" y="859"/>
                    <a:pt x="1807" y="850"/>
                  </a:cubicBezTo>
                  <a:lnTo>
                    <a:pt x="1893" y="799"/>
                  </a:lnTo>
                  <a:lnTo>
                    <a:pt x="1893" y="757"/>
                  </a:lnTo>
                  <a:cubicBezTo>
                    <a:pt x="1885" y="740"/>
                    <a:pt x="1876" y="714"/>
                    <a:pt x="1866" y="681"/>
                  </a:cubicBezTo>
                  <a:cubicBezTo>
                    <a:pt x="1866" y="655"/>
                    <a:pt x="1850" y="630"/>
                    <a:pt x="1842" y="604"/>
                  </a:cubicBezTo>
                  <a:cubicBezTo>
                    <a:pt x="1842" y="596"/>
                    <a:pt x="1842" y="588"/>
                    <a:pt x="1834" y="588"/>
                  </a:cubicBezTo>
                  <a:lnTo>
                    <a:pt x="1834" y="579"/>
                  </a:lnTo>
                  <a:cubicBezTo>
                    <a:pt x="1834" y="579"/>
                    <a:pt x="1811" y="575"/>
                    <a:pt x="1778" y="575"/>
                  </a:cubicBezTo>
                  <a:cubicBezTo>
                    <a:pt x="1762" y="575"/>
                    <a:pt x="1743" y="576"/>
                    <a:pt x="1724" y="579"/>
                  </a:cubicBezTo>
                  <a:cubicBezTo>
                    <a:pt x="1705" y="579"/>
                    <a:pt x="1681" y="579"/>
                    <a:pt x="1663" y="588"/>
                  </a:cubicBezTo>
                  <a:lnTo>
                    <a:pt x="1663" y="579"/>
                  </a:lnTo>
                  <a:cubicBezTo>
                    <a:pt x="1654" y="561"/>
                    <a:pt x="1646" y="545"/>
                    <a:pt x="1638" y="537"/>
                  </a:cubicBezTo>
                  <a:cubicBezTo>
                    <a:pt x="1630" y="529"/>
                    <a:pt x="1630" y="518"/>
                    <a:pt x="1630" y="518"/>
                  </a:cubicBezTo>
                  <a:cubicBezTo>
                    <a:pt x="1630" y="518"/>
                    <a:pt x="1622" y="510"/>
                    <a:pt x="1612" y="502"/>
                  </a:cubicBezTo>
                  <a:cubicBezTo>
                    <a:pt x="1612" y="494"/>
                    <a:pt x="1595" y="478"/>
                    <a:pt x="1587" y="459"/>
                  </a:cubicBezTo>
                  <a:cubicBezTo>
                    <a:pt x="1595" y="443"/>
                    <a:pt x="1603" y="427"/>
                    <a:pt x="1612" y="408"/>
                  </a:cubicBezTo>
                  <a:cubicBezTo>
                    <a:pt x="1638" y="357"/>
                    <a:pt x="1663" y="315"/>
                    <a:pt x="1663" y="315"/>
                  </a:cubicBezTo>
                  <a:cubicBezTo>
                    <a:pt x="1663" y="315"/>
                    <a:pt x="1654" y="298"/>
                    <a:pt x="1638" y="282"/>
                  </a:cubicBezTo>
                  <a:cubicBezTo>
                    <a:pt x="1622" y="274"/>
                    <a:pt x="1603" y="247"/>
                    <a:pt x="1579" y="231"/>
                  </a:cubicBezTo>
                  <a:cubicBezTo>
                    <a:pt x="1561" y="213"/>
                    <a:pt x="1536" y="196"/>
                    <a:pt x="1520" y="180"/>
                  </a:cubicBezTo>
                  <a:cubicBezTo>
                    <a:pt x="1502" y="172"/>
                    <a:pt x="1485" y="162"/>
                    <a:pt x="1485" y="162"/>
                  </a:cubicBezTo>
                  <a:cubicBezTo>
                    <a:pt x="1485" y="162"/>
                    <a:pt x="1443" y="188"/>
                    <a:pt x="1400" y="223"/>
                  </a:cubicBezTo>
                  <a:cubicBezTo>
                    <a:pt x="1383" y="231"/>
                    <a:pt x="1367" y="247"/>
                    <a:pt x="1349" y="256"/>
                  </a:cubicBezTo>
                  <a:cubicBezTo>
                    <a:pt x="1333" y="247"/>
                    <a:pt x="1316" y="239"/>
                    <a:pt x="1306" y="231"/>
                  </a:cubicBezTo>
                  <a:cubicBezTo>
                    <a:pt x="1290" y="231"/>
                    <a:pt x="1290" y="223"/>
                    <a:pt x="1290" y="223"/>
                  </a:cubicBezTo>
                  <a:cubicBezTo>
                    <a:pt x="1290" y="223"/>
                    <a:pt x="1282" y="223"/>
                    <a:pt x="1273" y="213"/>
                  </a:cubicBezTo>
                  <a:cubicBezTo>
                    <a:pt x="1255" y="213"/>
                    <a:pt x="1239" y="205"/>
                    <a:pt x="1223" y="196"/>
                  </a:cubicBezTo>
                  <a:cubicBezTo>
                    <a:pt x="1223" y="180"/>
                    <a:pt x="1214" y="154"/>
                    <a:pt x="1214" y="137"/>
                  </a:cubicBezTo>
                  <a:cubicBezTo>
                    <a:pt x="1214" y="86"/>
                    <a:pt x="1204" y="27"/>
                    <a:pt x="1204" y="27"/>
                  </a:cubicBezTo>
                  <a:cubicBezTo>
                    <a:pt x="1204" y="27"/>
                    <a:pt x="1188" y="27"/>
                    <a:pt x="1172" y="19"/>
                  </a:cubicBezTo>
                  <a:cubicBezTo>
                    <a:pt x="1145" y="19"/>
                    <a:pt x="1121" y="9"/>
                    <a:pt x="1086" y="9"/>
                  </a:cubicBezTo>
                  <a:cubicBezTo>
                    <a:pt x="1078" y="9"/>
                    <a:pt x="1062" y="1"/>
                    <a:pt x="1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62"/>
            <p:cNvGrpSpPr/>
            <p:nvPr/>
          </p:nvGrpSpPr>
          <p:grpSpPr>
            <a:xfrm>
              <a:off x="1139311" y="1004657"/>
              <a:ext cx="550102" cy="547016"/>
              <a:chOff x="1785748" y="1705440"/>
              <a:chExt cx="302387" cy="300674"/>
            </a:xfrm>
          </p:grpSpPr>
          <p:sp>
            <p:nvSpPr>
              <p:cNvPr id="1803" name="Google Shape;1803;p62"/>
              <p:cNvSpPr/>
              <p:nvPr/>
            </p:nvSpPr>
            <p:spPr>
              <a:xfrm>
                <a:off x="1785748" y="1705440"/>
                <a:ext cx="302387" cy="300674"/>
              </a:xfrm>
              <a:custGeom>
                <a:avLst/>
                <a:gdLst/>
                <a:ahLst/>
                <a:cxnLst/>
                <a:rect l="l" t="t" r="r" b="b"/>
                <a:pathLst>
                  <a:path w="4236" h="4212" extrusionOk="0">
                    <a:moveTo>
                      <a:pt x="2101" y="1036"/>
                    </a:moveTo>
                    <a:cubicBezTo>
                      <a:pt x="2147" y="1036"/>
                      <a:pt x="2194" y="1039"/>
                      <a:pt x="2242" y="1046"/>
                    </a:cubicBezTo>
                    <a:cubicBezTo>
                      <a:pt x="2818" y="1121"/>
                      <a:pt x="3225" y="1647"/>
                      <a:pt x="3150" y="2225"/>
                    </a:cubicBezTo>
                    <a:cubicBezTo>
                      <a:pt x="3086" y="2763"/>
                      <a:pt x="2630" y="3151"/>
                      <a:pt x="2108" y="3151"/>
                    </a:cubicBezTo>
                    <a:cubicBezTo>
                      <a:pt x="2063" y="3151"/>
                      <a:pt x="2017" y="3148"/>
                      <a:pt x="1971" y="3142"/>
                    </a:cubicBezTo>
                    <a:cubicBezTo>
                      <a:pt x="1384" y="3064"/>
                      <a:pt x="976" y="2531"/>
                      <a:pt x="1054" y="1952"/>
                    </a:cubicBezTo>
                    <a:cubicBezTo>
                      <a:pt x="1123" y="1423"/>
                      <a:pt x="1580" y="1036"/>
                      <a:pt x="2101" y="1036"/>
                    </a:cubicBezTo>
                    <a:close/>
                    <a:moveTo>
                      <a:pt x="1749" y="1"/>
                    </a:moveTo>
                    <a:cubicBezTo>
                      <a:pt x="1749" y="1"/>
                      <a:pt x="1716" y="9"/>
                      <a:pt x="1673" y="27"/>
                    </a:cubicBezTo>
                    <a:cubicBezTo>
                      <a:pt x="1622" y="35"/>
                      <a:pt x="1563" y="43"/>
                      <a:pt x="1494" y="68"/>
                    </a:cubicBezTo>
                    <a:cubicBezTo>
                      <a:pt x="1435" y="86"/>
                      <a:pt x="1376" y="102"/>
                      <a:pt x="1333" y="129"/>
                    </a:cubicBezTo>
                    <a:cubicBezTo>
                      <a:pt x="1290" y="145"/>
                      <a:pt x="1258" y="153"/>
                      <a:pt x="1258" y="153"/>
                    </a:cubicBezTo>
                    <a:cubicBezTo>
                      <a:pt x="1258" y="153"/>
                      <a:pt x="1258" y="272"/>
                      <a:pt x="1266" y="384"/>
                    </a:cubicBezTo>
                    <a:cubicBezTo>
                      <a:pt x="1274" y="443"/>
                      <a:pt x="1274" y="485"/>
                      <a:pt x="1282" y="526"/>
                    </a:cubicBezTo>
                    <a:cubicBezTo>
                      <a:pt x="1239" y="553"/>
                      <a:pt x="1207" y="569"/>
                      <a:pt x="1180" y="587"/>
                    </a:cubicBezTo>
                    <a:cubicBezTo>
                      <a:pt x="1156" y="604"/>
                      <a:pt x="1146" y="612"/>
                      <a:pt x="1146" y="612"/>
                    </a:cubicBezTo>
                    <a:cubicBezTo>
                      <a:pt x="1146" y="612"/>
                      <a:pt x="1129" y="620"/>
                      <a:pt x="1105" y="638"/>
                    </a:cubicBezTo>
                    <a:cubicBezTo>
                      <a:pt x="1086" y="655"/>
                      <a:pt x="1054" y="671"/>
                      <a:pt x="1011" y="705"/>
                    </a:cubicBezTo>
                    <a:cubicBezTo>
                      <a:pt x="976" y="689"/>
                      <a:pt x="934" y="663"/>
                      <a:pt x="891" y="638"/>
                    </a:cubicBezTo>
                    <a:cubicBezTo>
                      <a:pt x="789" y="587"/>
                      <a:pt x="679" y="536"/>
                      <a:pt x="679" y="536"/>
                    </a:cubicBezTo>
                    <a:cubicBezTo>
                      <a:pt x="679" y="536"/>
                      <a:pt x="671" y="545"/>
                      <a:pt x="663" y="553"/>
                    </a:cubicBezTo>
                    <a:cubicBezTo>
                      <a:pt x="655" y="561"/>
                      <a:pt x="636" y="577"/>
                      <a:pt x="620" y="595"/>
                    </a:cubicBezTo>
                    <a:cubicBezTo>
                      <a:pt x="585" y="628"/>
                      <a:pt x="545" y="671"/>
                      <a:pt x="502" y="722"/>
                    </a:cubicBezTo>
                    <a:cubicBezTo>
                      <a:pt x="459" y="773"/>
                      <a:pt x="424" y="824"/>
                      <a:pt x="392" y="858"/>
                    </a:cubicBezTo>
                    <a:cubicBezTo>
                      <a:pt x="365" y="901"/>
                      <a:pt x="349" y="925"/>
                      <a:pt x="349" y="925"/>
                    </a:cubicBezTo>
                    <a:cubicBezTo>
                      <a:pt x="349" y="925"/>
                      <a:pt x="408" y="1027"/>
                      <a:pt x="483" y="1121"/>
                    </a:cubicBezTo>
                    <a:cubicBezTo>
                      <a:pt x="510" y="1156"/>
                      <a:pt x="545" y="1198"/>
                      <a:pt x="569" y="1231"/>
                    </a:cubicBezTo>
                    <a:cubicBezTo>
                      <a:pt x="545" y="1274"/>
                      <a:pt x="526" y="1308"/>
                      <a:pt x="518" y="1333"/>
                    </a:cubicBezTo>
                    <a:cubicBezTo>
                      <a:pt x="510" y="1351"/>
                      <a:pt x="502" y="1359"/>
                      <a:pt x="502" y="1368"/>
                    </a:cubicBezTo>
                    <a:lnTo>
                      <a:pt x="494" y="1376"/>
                    </a:lnTo>
                    <a:cubicBezTo>
                      <a:pt x="494" y="1376"/>
                      <a:pt x="475" y="1435"/>
                      <a:pt x="443" y="1520"/>
                    </a:cubicBezTo>
                    <a:lnTo>
                      <a:pt x="443" y="1528"/>
                    </a:lnTo>
                    <a:cubicBezTo>
                      <a:pt x="400" y="1528"/>
                      <a:pt x="349" y="1528"/>
                      <a:pt x="298" y="1537"/>
                    </a:cubicBezTo>
                    <a:cubicBezTo>
                      <a:pt x="188" y="1545"/>
                      <a:pt x="68" y="1563"/>
                      <a:pt x="68" y="1563"/>
                    </a:cubicBezTo>
                    <a:cubicBezTo>
                      <a:pt x="68" y="1563"/>
                      <a:pt x="60" y="1596"/>
                      <a:pt x="52" y="1638"/>
                    </a:cubicBezTo>
                    <a:cubicBezTo>
                      <a:pt x="43" y="1689"/>
                      <a:pt x="25" y="1748"/>
                      <a:pt x="17" y="1818"/>
                    </a:cubicBezTo>
                    <a:cubicBezTo>
                      <a:pt x="9" y="1877"/>
                      <a:pt x="9" y="1944"/>
                      <a:pt x="1" y="1987"/>
                    </a:cubicBezTo>
                    <a:lnTo>
                      <a:pt x="1" y="2072"/>
                    </a:lnTo>
                    <a:cubicBezTo>
                      <a:pt x="1" y="2072"/>
                      <a:pt x="111" y="2123"/>
                      <a:pt x="213" y="2156"/>
                    </a:cubicBezTo>
                    <a:cubicBezTo>
                      <a:pt x="263" y="2174"/>
                      <a:pt x="306" y="2191"/>
                      <a:pt x="349" y="2207"/>
                    </a:cubicBezTo>
                    <a:cubicBezTo>
                      <a:pt x="357" y="2301"/>
                      <a:pt x="365" y="2370"/>
                      <a:pt x="365" y="2370"/>
                    </a:cubicBezTo>
                    <a:lnTo>
                      <a:pt x="365" y="2378"/>
                    </a:lnTo>
                    <a:cubicBezTo>
                      <a:pt x="365" y="2386"/>
                      <a:pt x="365" y="2394"/>
                      <a:pt x="373" y="2411"/>
                    </a:cubicBezTo>
                    <a:cubicBezTo>
                      <a:pt x="382" y="2437"/>
                      <a:pt x="392" y="2472"/>
                      <a:pt x="400" y="2523"/>
                    </a:cubicBezTo>
                    <a:cubicBezTo>
                      <a:pt x="365" y="2547"/>
                      <a:pt x="323" y="2574"/>
                      <a:pt x="280" y="2606"/>
                    </a:cubicBezTo>
                    <a:cubicBezTo>
                      <a:pt x="196" y="2675"/>
                      <a:pt x="111" y="2759"/>
                      <a:pt x="111" y="2759"/>
                    </a:cubicBezTo>
                    <a:cubicBezTo>
                      <a:pt x="111" y="2759"/>
                      <a:pt x="119" y="2785"/>
                      <a:pt x="137" y="2836"/>
                    </a:cubicBezTo>
                    <a:cubicBezTo>
                      <a:pt x="153" y="2879"/>
                      <a:pt x="178" y="2938"/>
                      <a:pt x="204" y="2997"/>
                    </a:cubicBezTo>
                    <a:cubicBezTo>
                      <a:pt x="229" y="3056"/>
                      <a:pt x="263" y="3107"/>
                      <a:pt x="290" y="3150"/>
                    </a:cubicBezTo>
                    <a:cubicBezTo>
                      <a:pt x="298" y="3174"/>
                      <a:pt x="306" y="3193"/>
                      <a:pt x="314" y="3201"/>
                    </a:cubicBezTo>
                    <a:lnTo>
                      <a:pt x="323" y="3217"/>
                    </a:lnTo>
                    <a:cubicBezTo>
                      <a:pt x="323" y="3217"/>
                      <a:pt x="443" y="3201"/>
                      <a:pt x="553" y="3174"/>
                    </a:cubicBezTo>
                    <a:cubicBezTo>
                      <a:pt x="604" y="3166"/>
                      <a:pt x="655" y="3158"/>
                      <a:pt x="687" y="3142"/>
                    </a:cubicBezTo>
                    <a:lnTo>
                      <a:pt x="697" y="3150"/>
                    </a:lnTo>
                    <a:cubicBezTo>
                      <a:pt x="722" y="3185"/>
                      <a:pt x="748" y="3217"/>
                      <a:pt x="765" y="3236"/>
                    </a:cubicBezTo>
                    <a:cubicBezTo>
                      <a:pt x="781" y="3260"/>
                      <a:pt x="789" y="3268"/>
                      <a:pt x="789" y="3268"/>
                    </a:cubicBezTo>
                    <a:cubicBezTo>
                      <a:pt x="789" y="3268"/>
                      <a:pt x="807" y="3286"/>
                      <a:pt x="824" y="3303"/>
                    </a:cubicBezTo>
                    <a:cubicBezTo>
                      <a:pt x="840" y="3319"/>
                      <a:pt x="866" y="3354"/>
                      <a:pt x="901" y="3378"/>
                    </a:cubicBezTo>
                    <a:lnTo>
                      <a:pt x="909" y="3388"/>
                    </a:lnTo>
                    <a:cubicBezTo>
                      <a:pt x="891" y="3421"/>
                      <a:pt x="875" y="3472"/>
                      <a:pt x="858" y="3515"/>
                    </a:cubicBezTo>
                    <a:cubicBezTo>
                      <a:pt x="816" y="3625"/>
                      <a:pt x="789" y="3735"/>
                      <a:pt x="789" y="3735"/>
                    </a:cubicBezTo>
                    <a:cubicBezTo>
                      <a:pt x="789" y="3735"/>
                      <a:pt x="816" y="3761"/>
                      <a:pt x="850" y="3786"/>
                    </a:cubicBezTo>
                    <a:cubicBezTo>
                      <a:pt x="883" y="3820"/>
                      <a:pt x="942" y="3855"/>
                      <a:pt x="993" y="3887"/>
                    </a:cubicBezTo>
                    <a:cubicBezTo>
                      <a:pt x="1044" y="3922"/>
                      <a:pt x="1105" y="3949"/>
                      <a:pt x="1146" y="3973"/>
                    </a:cubicBezTo>
                    <a:cubicBezTo>
                      <a:pt x="1188" y="3999"/>
                      <a:pt x="1223" y="4016"/>
                      <a:pt x="1223" y="4016"/>
                    </a:cubicBezTo>
                    <a:cubicBezTo>
                      <a:pt x="1223" y="4016"/>
                      <a:pt x="1239" y="3989"/>
                      <a:pt x="1274" y="3965"/>
                    </a:cubicBezTo>
                    <a:cubicBezTo>
                      <a:pt x="1309" y="3930"/>
                      <a:pt x="1349" y="3898"/>
                      <a:pt x="1392" y="3855"/>
                    </a:cubicBezTo>
                    <a:cubicBezTo>
                      <a:pt x="1427" y="3812"/>
                      <a:pt x="1461" y="3777"/>
                      <a:pt x="1486" y="3753"/>
                    </a:cubicBezTo>
                    <a:cubicBezTo>
                      <a:pt x="1537" y="3769"/>
                      <a:pt x="1571" y="3777"/>
                      <a:pt x="1596" y="3786"/>
                    </a:cubicBezTo>
                    <a:cubicBezTo>
                      <a:pt x="1622" y="3796"/>
                      <a:pt x="1639" y="3804"/>
                      <a:pt x="1639" y="3804"/>
                    </a:cubicBezTo>
                    <a:cubicBezTo>
                      <a:pt x="1639" y="3804"/>
                      <a:pt x="1655" y="3804"/>
                      <a:pt x="1681" y="3812"/>
                    </a:cubicBezTo>
                    <a:cubicBezTo>
                      <a:pt x="1706" y="3820"/>
                      <a:pt x="1749" y="3828"/>
                      <a:pt x="1791" y="3837"/>
                    </a:cubicBezTo>
                    <a:lnTo>
                      <a:pt x="1799" y="3837"/>
                    </a:lnTo>
                    <a:cubicBezTo>
                      <a:pt x="1808" y="3879"/>
                      <a:pt x="1818" y="3922"/>
                      <a:pt x="1826" y="3973"/>
                    </a:cubicBezTo>
                    <a:cubicBezTo>
                      <a:pt x="1850" y="4091"/>
                      <a:pt x="1885" y="4193"/>
                      <a:pt x="1885" y="4193"/>
                    </a:cubicBezTo>
                    <a:cubicBezTo>
                      <a:pt x="1885" y="4193"/>
                      <a:pt x="1920" y="4203"/>
                      <a:pt x="1971" y="4203"/>
                    </a:cubicBezTo>
                    <a:cubicBezTo>
                      <a:pt x="1995" y="4203"/>
                      <a:pt x="2022" y="4211"/>
                      <a:pt x="2046" y="4211"/>
                    </a:cubicBezTo>
                    <a:lnTo>
                      <a:pt x="2148" y="4211"/>
                    </a:lnTo>
                    <a:cubicBezTo>
                      <a:pt x="2207" y="4211"/>
                      <a:pt x="2276" y="4211"/>
                      <a:pt x="2317" y="4203"/>
                    </a:cubicBezTo>
                    <a:cubicBezTo>
                      <a:pt x="2368" y="4193"/>
                      <a:pt x="2402" y="4193"/>
                      <a:pt x="2402" y="4193"/>
                    </a:cubicBezTo>
                    <a:cubicBezTo>
                      <a:pt x="2402" y="4193"/>
                      <a:pt x="2437" y="4083"/>
                      <a:pt x="2462" y="3965"/>
                    </a:cubicBezTo>
                    <a:cubicBezTo>
                      <a:pt x="2470" y="3914"/>
                      <a:pt x="2480" y="3871"/>
                      <a:pt x="2480" y="3828"/>
                    </a:cubicBezTo>
                    <a:lnTo>
                      <a:pt x="2488" y="3828"/>
                    </a:lnTo>
                    <a:cubicBezTo>
                      <a:pt x="2531" y="3820"/>
                      <a:pt x="2572" y="3812"/>
                      <a:pt x="2598" y="3804"/>
                    </a:cubicBezTo>
                    <a:cubicBezTo>
                      <a:pt x="2622" y="3796"/>
                      <a:pt x="2641" y="3786"/>
                      <a:pt x="2641" y="3786"/>
                    </a:cubicBezTo>
                    <a:cubicBezTo>
                      <a:pt x="2641" y="3786"/>
                      <a:pt x="2657" y="3786"/>
                      <a:pt x="2684" y="3777"/>
                    </a:cubicBezTo>
                    <a:cubicBezTo>
                      <a:pt x="2708" y="3761"/>
                      <a:pt x="2743" y="3753"/>
                      <a:pt x="2794" y="3735"/>
                    </a:cubicBezTo>
                    <a:cubicBezTo>
                      <a:pt x="2818" y="3761"/>
                      <a:pt x="2853" y="3796"/>
                      <a:pt x="2895" y="3837"/>
                    </a:cubicBezTo>
                    <a:cubicBezTo>
                      <a:pt x="2971" y="3914"/>
                      <a:pt x="3065" y="3989"/>
                      <a:pt x="3065" y="3989"/>
                    </a:cubicBezTo>
                    <a:cubicBezTo>
                      <a:pt x="3065" y="3989"/>
                      <a:pt x="3091" y="3973"/>
                      <a:pt x="3132" y="3949"/>
                    </a:cubicBezTo>
                    <a:cubicBezTo>
                      <a:pt x="3175" y="3922"/>
                      <a:pt x="3234" y="3898"/>
                      <a:pt x="3285" y="3863"/>
                    </a:cubicBezTo>
                    <a:cubicBezTo>
                      <a:pt x="3335" y="3820"/>
                      <a:pt x="3397" y="3786"/>
                      <a:pt x="3429" y="3761"/>
                    </a:cubicBezTo>
                    <a:cubicBezTo>
                      <a:pt x="3464" y="3727"/>
                      <a:pt x="3488" y="3710"/>
                      <a:pt x="3488" y="3710"/>
                    </a:cubicBezTo>
                    <a:cubicBezTo>
                      <a:pt x="3488" y="3710"/>
                      <a:pt x="3456" y="3592"/>
                      <a:pt x="3421" y="3490"/>
                    </a:cubicBezTo>
                    <a:cubicBezTo>
                      <a:pt x="3405" y="3439"/>
                      <a:pt x="3378" y="3396"/>
                      <a:pt x="3362" y="3354"/>
                    </a:cubicBezTo>
                    <a:lnTo>
                      <a:pt x="3370" y="3354"/>
                    </a:lnTo>
                    <a:cubicBezTo>
                      <a:pt x="3397" y="3319"/>
                      <a:pt x="3429" y="3295"/>
                      <a:pt x="3448" y="3268"/>
                    </a:cubicBezTo>
                    <a:cubicBezTo>
                      <a:pt x="3464" y="3252"/>
                      <a:pt x="3472" y="3236"/>
                      <a:pt x="3472" y="3236"/>
                    </a:cubicBezTo>
                    <a:cubicBezTo>
                      <a:pt x="3472" y="3236"/>
                      <a:pt x="3480" y="3225"/>
                      <a:pt x="3498" y="3201"/>
                    </a:cubicBezTo>
                    <a:cubicBezTo>
                      <a:pt x="3515" y="3185"/>
                      <a:pt x="3549" y="3150"/>
                      <a:pt x="3574" y="3115"/>
                    </a:cubicBezTo>
                    <a:lnTo>
                      <a:pt x="3574" y="3107"/>
                    </a:lnTo>
                    <a:cubicBezTo>
                      <a:pt x="3617" y="3115"/>
                      <a:pt x="3659" y="3134"/>
                      <a:pt x="3710" y="3142"/>
                    </a:cubicBezTo>
                    <a:cubicBezTo>
                      <a:pt x="3820" y="3166"/>
                      <a:pt x="3938" y="3174"/>
                      <a:pt x="3938" y="3174"/>
                    </a:cubicBezTo>
                    <a:cubicBezTo>
                      <a:pt x="3938" y="3174"/>
                      <a:pt x="3947" y="3166"/>
                      <a:pt x="3957" y="3158"/>
                    </a:cubicBezTo>
                    <a:cubicBezTo>
                      <a:pt x="3957" y="3150"/>
                      <a:pt x="3965" y="3124"/>
                      <a:pt x="3981" y="3107"/>
                    </a:cubicBezTo>
                    <a:cubicBezTo>
                      <a:pt x="3998" y="3064"/>
                      <a:pt x="4032" y="3005"/>
                      <a:pt x="4059" y="2946"/>
                    </a:cubicBezTo>
                    <a:cubicBezTo>
                      <a:pt x="4083" y="2887"/>
                      <a:pt x="4110" y="2828"/>
                      <a:pt x="4126" y="2785"/>
                    </a:cubicBezTo>
                    <a:cubicBezTo>
                      <a:pt x="4134" y="2743"/>
                      <a:pt x="4142" y="2708"/>
                      <a:pt x="4142" y="2708"/>
                    </a:cubicBezTo>
                    <a:cubicBezTo>
                      <a:pt x="4142" y="2708"/>
                      <a:pt x="4059" y="2633"/>
                      <a:pt x="3965" y="2563"/>
                    </a:cubicBezTo>
                    <a:cubicBezTo>
                      <a:pt x="3930" y="2531"/>
                      <a:pt x="3888" y="2504"/>
                      <a:pt x="3855" y="2480"/>
                    </a:cubicBezTo>
                    <a:cubicBezTo>
                      <a:pt x="3871" y="2386"/>
                      <a:pt x="3879" y="2327"/>
                      <a:pt x="3879" y="2327"/>
                    </a:cubicBezTo>
                    <a:cubicBezTo>
                      <a:pt x="3879" y="2327"/>
                      <a:pt x="3888" y="2258"/>
                      <a:pt x="3896" y="2166"/>
                    </a:cubicBezTo>
                    <a:cubicBezTo>
                      <a:pt x="3930" y="2148"/>
                      <a:pt x="3981" y="2131"/>
                      <a:pt x="4024" y="2115"/>
                    </a:cubicBezTo>
                    <a:cubicBezTo>
                      <a:pt x="4134" y="2072"/>
                      <a:pt x="4236" y="2021"/>
                      <a:pt x="4236" y="2021"/>
                    </a:cubicBezTo>
                    <a:lnTo>
                      <a:pt x="4236" y="1944"/>
                    </a:lnTo>
                    <a:cubicBezTo>
                      <a:pt x="4228" y="1893"/>
                      <a:pt x="4220" y="1826"/>
                      <a:pt x="4211" y="1767"/>
                    </a:cubicBezTo>
                    <a:cubicBezTo>
                      <a:pt x="4201" y="1698"/>
                      <a:pt x="4185" y="1638"/>
                      <a:pt x="4177" y="1596"/>
                    </a:cubicBezTo>
                    <a:cubicBezTo>
                      <a:pt x="4177" y="1571"/>
                      <a:pt x="4169" y="1545"/>
                      <a:pt x="4169" y="1537"/>
                    </a:cubicBezTo>
                    <a:cubicBezTo>
                      <a:pt x="4161" y="1520"/>
                      <a:pt x="4161" y="1512"/>
                      <a:pt x="4161" y="1512"/>
                    </a:cubicBezTo>
                    <a:cubicBezTo>
                      <a:pt x="4161" y="1512"/>
                      <a:pt x="4040" y="1494"/>
                      <a:pt x="3930" y="1494"/>
                    </a:cubicBezTo>
                    <a:cubicBezTo>
                      <a:pt x="3879" y="1486"/>
                      <a:pt x="3828" y="1486"/>
                      <a:pt x="3786" y="1486"/>
                    </a:cubicBezTo>
                    <a:lnTo>
                      <a:pt x="3786" y="1478"/>
                    </a:lnTo>
                    <a:cubicBezTo>
                      <a:pt x="3769" y="1435"/>
                      <a:pt x="3753" y="1402"/>
                      <a:pt x="3743" y="1376"/>
                    </a:cubicBezTo>
                    <a:cubicBezTo>
                      <a:pt x="3735" y="1351"/>
                      <a:pt x="3727" y="1333"/>
                      <a:pt x="3727" y="1333"/>
                    </a:cubicBezTo>
                    <a:cubicBezTo>
                      <a:pt x="3727" y="1333"/>
                      <a:pt x="3718" y="1325"/>
                      <a:pt x="3710" y="1300"/>
                    </a:cubicBezTo>
                    <a:cubicBezTo>
                      <a:pt x="3692" y="1274"/>
                      <a:pt x="3676" y="1239"/>
                      <a:pt x="3651" y="1198"/>
                    </a:cubicBezTo>
                    <a:lnTo>
                      <a:pt x="3651" y="1188"/>
                    </a:lnTo>
                    <a:cubicBezTo>
                      <a:pt x="3676" y="1164"/>
                      <a:pt x="3702" y="1121"/>
                      <a:pt x="3735" y="1078"/>
                    </a:cubicBezTo>
                    <a:cubicBezTo>
                      <a:pt x="3804" y="985"/>
                      <a:pt x="3863" y="883"/>
                      <a:pt x="3863" y="883"/>
                    </a:cubicBezTo>
                    <a:cubicBezTo>
                      <a:pt x="3863" y="883"/>
                      <a:pt x="3845" y="858"/>
                      <a:pt x="3820" y="824"/>
                    </a:cubicBezTo>
                    <a:cubicBezTo>
                      <a:pt x="3786" y="781"/>
                      <a:pt x="3743" y="740"/>
                      <a:pt x="3702" y="689"/>
                    </a:cubicBezTo>
                    <a:cubicBezTo>
                      <a:pt x="3668" y="638"/>
                      <a:pt x="3617" y="595"/>
                      <a:pt x="3582" y="561"/>
                    </a:cubicBezTo>
                    <a:cubicBezTo>
                      <a:pt x="3549" y="526"/>
                      <a:pt x="3523" y="502"/>
                      <a:pt x="3523" y="502"/>
                    </a:cubicBezTo>
                    <a:cubicBezTo>
                      <a:pt x="3523" y="502"/>
                      <a:pt x="3413" y="553"/>
                      <a:pt x="3319" y="612"/>
                    </a:cubicBezTo>
                    <a:cubicBezTo>
                      <a:pt x="3268" y="638"/>
                      <a:pt x="3225" y="663"/>
                      <a:pt x="3193" y="679"/>
                    </a:cubicBezTo>
                    <a:cubicBezTo>
                      <a:pt x="3158" y="646"/>
                      <a:pt x="3124" y="628"/>
                      <a:pt x="3099" y="612"/>
                    </a:cubicBezTo>
                    <a:cubicBezTo>
                      <a:pt x="3073" y="595"/>
                      <a:pt x="3065" y="587"/>
                      <a:pt x="3065" y="587"/>
                    </a:cubicBezTo>
                    <a:cubicBezTo>
                      <a:pt x="3065" y="587"/>
                      <a:pt x="3048" y="577"/>
                      <a:pt x="3022" y="561"/>
                    </a:cubicBezTo>
                    <a:cubicBezTo>
                      <a:pt x="2997" y="553"/>
                      <a:pt x="2963" y="536"/>
                      <a:pt x="2920" y="510"/>
                    </a:cubicBezTo>
                    <a:cubicBezTo>
                      <a:pt x="2920" y="467"/>
                      <a:pt x="2928" y="416"/>
                      <a:pt x="2928" y="365"/>
                    </a:cubicBezTo>
                    <a:cubicBezTo>
                      <a:pt x="2938" y="255"/>
                      <a:pt x="2938" y="137"/>
                      <a:pt x="2938" y="137"/>
                    </a:cubicBezTo>
                    <a:cubicBezTo>
                      <a:pt x="2938" y="137"/>
                      <a:pt x="2904" y="129"/>
                      <a:pt x="2861" y="102"/>
                    </a:cubicBezTo>
                    <a:cubicBezTo>
                      <a:pt x="2818" y="86"/>
                      <a:pt x="2751" y="68"/>
                      <a:pt x="2692" y="52"/>
                    </a:cubicBezTo>
                    <a:cubicBezTo>
                      <a:pt x="2657" y="43"/>
                      <a:pt x="2633" y="35"/>
                      <a:pt x="2598" y="27"/>
                    </a:cubicBezTo>
                    <a:cubicBezTo>
                      <a:pt x="2572" y="27"/>
                      <a:pt x="2547" y="17"/>
                      <a:pt x="2521" y="9"/>
                    </a:cubicBezTo>
                    <a:cubicBezTo>
                      <a:pt x="2470" y="1"/>
                      <a:pt x="2445" y="1"/>
                      <a:pt x="2445" y="1"/>
                    </a:cubicBezTo>
                    <a:cubicBezTo>
                      <a:pt x="2445" y="1"/>
                      <a:pt x="2378" y="94"/>
                      <a:pt x="2327" y="196"/>
                    </a:cubicBezTo>
                    <a:cubicBezTo>
                      <a:pt x="2301" y="247"/>
                      <a:pt x="2276" y="290"/>
                      <a:pt x="2258" y="322"/>
                    </a:cubicBezTo>
                    <a:cubicBezTo>
                      <a:pt x="2207" y="322"/>
                      <a:pt x="2174" y="314"/>
                      <a:pt x="2140" y="314"/>
                    </a:cubicBezTo>
                    <a:lnTo>
                      <a:pt x="2097" y="314"/>
                    </a:lnTo>
                    <a:cubicBezTo>
                      <a:pt x="2097" y="314"/>
                      <a:pt x="2081" y="314"/>
                      <a:pt x="2054" y="322"/>
                    </a:cubicBezTo>
                    <a:lnTo>
                      <a:pt x="1936" y="322"/>
                    </a:lnTo>
                    <a:cubicBezTo>
                      <a:pt x="1920" y="290"/>
                      <a:pt x="1893" y="247"/>
                      <a:pt x="1869" y="204"/>
                    </a:cubicBezTo>
                    <a:cubicBezTo>
                      <a:pt x="1842" y="153"/>
                      <a:pt x="1808" y="102"/>
                      <a:pt x="1791" y="68"/>
                    </a:cubicBezTo>
                    <a:cubicBezTo>
                      <a:pt x="1767" y="27"/>
                      <a:pt x="1749" y="1"/>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2"/>
              <p:cNvSpPr/>
              <p:nvPr/>
            </p:nvSpPr>
            <p:spPr>
              <a:xfrm>
                <a:off x="1890614" y="1812376"/>
                <a:ext cx="90373" cy="85020"/>
              </a:xfrm>
              <a:custGeom>
                <a:avLst/>
                <a:gdLst/>
                <a:ahLst/>
                <a:cxnLst/>
                <a:rect l="l" t="t" r="r" b="b"/>
                <a:pathLst>
                  <a:path w="1266" h="1191" extrusionOk="0">
                    <a:moveTo>
                      <a:pt x="635" y="145"/>
                    </a:moveTo>
                    <a:cubicBezTo>
                      <a:pt x="655" y="145"/>
                      <a:pt x="675" y="146"/>
                      <a:pt x="695" y="149"/>
                    </a:cubicBezTo>
                    <a:cubicBezTo>
                      <a:pt x="942" y="175"/>
                      <a:pt x="1113" y="403"/>
                      <a:pt x="1078" y="650"/>
                    </a:cubicBezTo>
                    <a:cubicBezTo>
                      <a:pt x="1053" y="880"/>
                      <a:pt x="852" y="1043"/>
                      <a:pt x="624" y="1043"/>
                    </a:cubicBezTo>
                    <a:cubicBezTo>
                      <a:pt x="609" y="1043"/>
                      <a:pt x="593" y="1042"/>
                      <a:pt x="577" y="1041"/>
                    </a:cubicBezTo>
                    <a:cubicBezTo>
                      <a:pt x="330" y="1006"/>
                      <a:pt x="161" y="778"/>
                      <a:pt x="186" y="532"/>
                    </a:cubicBezTo>
                    <a:cubicBezTo>
                      <a:pt x="218" y="306"/>
                      <a:pt x="414" y="145"/>
                      <a:pt x="635" y="145"/>
                    </a:cubicBezTo>
                    <a:close/>
                    <a:moveTo>
                      <a:pt x="635" y="1"/>
                    </a:moveTo>
                    <a:cubicBezTo>
                      <a:pt x="343" y="1"/>
                      <a:pt x="90" y="218"/>
                      <a:pt x="43" y="515"/>
                    </a:cubicBezTo>
                    <a:cubicBezTo>
                      <a:pt x="0" y="837"/>
                      <a:pt x="229" y="1143"/>
                      <a:pt x="561" y="1186"/>
                    </a:cubicBezTo>
                    <a:cubicBezTo>
                      <a:pt x="587" y="1189"/>
                      <a:pt x="612" y="1191"/>
                      <a:pt x="638" y="1191"/>
                    </a:cubicBezTo>
                    <a:cubicBezTo>
                      <a:pt x="929" y="1191"/>
                      <a:pt x="1183" y="972"/>
                      <a:pt x="1223" y="668"/>
                    </a:cubicBezTo>
                    <a:cubicBezTo>
                      <a:pt x="1266" y="344"/>
                      <a:pt x="1035" y="47"/>
                      <a:pt x="713" y="6"/>
                    </a:cubicBezTo>
                    <a:cubicBezTo>
                      <a:pt x="687" y="3"/>
                      <a:pt x="661"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5" name="Google Shape;1805;p62"/>
          <p:cNvGrpSpPr/>
          <p:nvPr/>
        </p:nvGrpSpPr>
        <p:grpSpPr>
          <a:xfrm>
            <a:off x="1316564" y="3615567"/>
            <a:ext cx="466471" cy="987802"/>
            <a:chOff x="1062896" y="4368324"/>
            <a:chExt cx="256415" cy="542957"/>
          </a:xfrm>
        </p:grpSpPr>
        <p:sp>
          <p:nvSpPr>
            <p:cNvPr id="1806" name="Google Shape;1806;p62"/>
            <p:cNvSpPr/>
            <p:nvPr/>
          </p:nvSpPr>
          <p:spPr>
            <a:xfrm>
              <a:off x="1093878" y="4687060"/>
              <a:ext cx="203661" cy="64960"/>
            </a:xfrm>
            <a:custGeom>
              <a:avLst/>
              <a:gdLst/>
              <a:ahLst/>
              <a:cxnLst/>
              <a:rect l="l" t="t" r="r" b="b"/>
              <a:pathLst>
                <a:path w="2853" h="910" extrusionOk="0">
                  <a:moveTo>
                    <a:pt x="1415" y="1"/>
                  </a:moveTo>
                  <a:cubicBezTo>
                    <a:pt x="570" y="1"/>
                    <a:pt x="0" y="347"/>
                    <a:pt x="0" y="347"/>
                  </a:cubicBezTo>
                  <a:cubicBezTo>
                    <a:pt x="557" y="769"/>
                    <a:pt x="1059" y="910"/>
                    <a:pt x="1482" y="910"/>
                  </a:cubicBezTo>
                  <a:cubicBezTo>
                    <a:pt x="2327" y="910"/>
                    <a:pt x="2852" y="347"/>
                    <a:pt x="2852" y="347"/>
                  </a:cubicBezTo>
                  <a:cubicBezTo>
                    <a:pt x="2328" y="87"/>
                    <a:pt x="1837" y="1"/>
                    <a:pt x="1415" y="1"/>
                  </a:cubicBez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2"/>
            <p:cNvSpPr/>
            <p:nvPr/>
          </p:nvSpPr>
          <p:spPr>
            <a:xfrm>
              <a:off x="1062896" y="4368324"/>
              <a:ext cx="138772" cy="384123"/>
            </a:xfrm>
            <a:custGeom>
              <a:avLst/>
              <a:gdLst/>
              <a:ahLst/>
              <a:cxnLst/>
              <a:rect l="l" t="t" r="r" b="b"/>
              <a:pathLst>
                <a:path w="1944" h="5381" extrusionOk="0">
                  <a:moveTo>
                    <a:pt x="501" y="1"/>
                  </a:moveTo>
                  <a:cubicBezTo>
                    <a:pt x="501" y="1"/>
                    <a:pt x="892" y="679"/>
                    <a:pt x="518" y="1936"/>
                  </a:cubicBezTo>
                  <a:cubicBezTo>
                    <a:pt x="0" y="3649"/>
                    <a:pt x="450" y="4871"/>
                    <a:pt x="1911" y="5381"/>
                  </a:cubicBezTo>
                  <a:cubicBezTo>
                    <a:pt x="1944" y="1834"/>
                    <a:pt x="501" y="1"/>
                    <a:pt x="501"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2"/>
            <p:cNvSpPr/>
            <p:nvPr/>
          </p:nvSpPr>
          <p:spPr>
            <a:xfrm>
              <a:off x="1098661" y="4368324"/>
              <a:ext cx="220651" cy="384123"/>
            </a:xfrm>
            <a:custGeom>
              <a:avLst/>
              <a:gdLst/>
              <a:ahLst/>
              <a:cxnLst/>
              <a:rect l="l" t="t" r="r" b="b"/>
              <a:pathLst>
                <a:path w="3091" h="5381" extrusionOk="0">
                  <a:moveTo>
                    <a:pt x="0" y="1"/>
                  </a:moveTo>
                  <a:cubicBezTo>
                    <a:pt x="0" y="1"/>
                    <a:pt x="1443" y="1834"/>
                    <a:pt x="1410" y="5381"/>
                  </a:cubicBezTo>
                  <a:cubicBezTo>
                    <a:pt x="1410" y="5381"/>
                    <a:pt x="3091" y="4219"/>
                    <a:pt x="2037" y="2105"/>
                  </a:cubicBezTo>
                  <a:cubicBezTo>
                    <a:pt x="1316" y="655"/>
                    <a:pt x="0" y="1"/>
                    <a:pt x="0" y="1"/>
                  </a:cubicBez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2"/>
            <p:cNvSpPr/>
            <p:nvPr/>
          </p:nvSpPr>
          <p:spPr>
            <a:xfrm>
              <a:off x="1178613" y="4486966"/>
              <a:ext cx="133419" cy="261269"/>
            </a:xfrm>
            <a:custGeom>
              <a:avLst/>
              <a:gdLst/>
              <a:ahLst/>
              <a:cxnLst/>
              <a:rect l="l" t="t" r="r" b="b"/>
              <a:pathLst>
                <a:path w="1869" h="3660" extrusionOk="0">
                  <a:moveTo>
                    <a:pt x="1783" y="1"/>
                  </a:moveTo>
                  <a:cubicBezTo>
                    <a:pt x="1783" y="1"/>
                    <a:pt x="221" y="1140"/>
                    <a:pt x="1" y="3660"/>
                  </a:cubicBezTo>
                  <a:cubicBezTo>
                    <a:pt x="1494" y="3448"/>
                    <a:pt x="1869" y="2284"/>
                    <a:pt x="1630" y="1368"/>
                  </a:cubicBezTo>
                  <a:cubicBezTo>
                    <a:pt x="1400" y="435"/>
                    <a:pt x="1783" y="1"/>
                    <a:pt x="1783"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2"/>
            <p:cNvSpPr/>
            <p:nvPr/>
          </p:nvSpPr>
          <p:spPr>
            <a:xfrm>
              <a:off x="1090808" y="4486966"/>
              <a:ext cx="215154" cy="261269"/>
            </a:xfrm>
            <a:custGeom>
              <a:avLst/>
              <a:gdLst/>
              <a:ahLst/>
              <a:cxnLst/>
              <a:rect l="l" t="t" r="r" b="b"/>
              <a:pathLst>
                <a:path w="3014" h="3660" extrusionOk="0">
                  <a:moveTo>
                    <a:pt x="3013" y="1"/>
                  </a:moveTo>
                  <a:cubicBezTo>
                    <a:pt x="3013" y="1"/>
                    <a:pt x="2019" y="44"/>
                    <a:pt x="1204" y="987"/>
                  </a:cubicBezTo>
                  <a:cubicBezTo>
                    <a:pt x="0" y="2370"/>
                    <a:pt x="1231" y="3660"/>
                    <a:pt x="1231" y="3660"/>
                  </a:cubicBezTo>
                  <a:cubicBezTo>
                    <a:pt x="1451" y="1140"/>
                    <a:pt x="3013" y="1"/>
                    <a:pt x="3013" y="1"/>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2"/>
            <p:cNvSpPr/>
            <p:nvPr/>
          </p:nvSpPr>
          <p:spPr>
            <a:xfrm>
              <a:off x="1084098" y="4711831"/>
              <a:ext cx="223007" cy="199450"/>
            </a:xfrm>
            <a:custGeom>
              <a:avLst/>
              <a:gdLst/>
              <a:ahLst/>
              <a:cxnLst/>
              <a:rect l="l" t="t" r="r" b="b"/>
              <a:pathLst>
                <a:path w="3124" h="2794" extrusionOk="0">
                  <a:moveTo>
                    <a:pt x="137" y="0"/>
                  </a:moveTo>
                  <a:cubicBezTo>
                    <a:pt x="51" y="239"/>
                    <a:pt x="1" y="501"/>
                    <a:pt x="1" y="772"/>
                  </a:cubicBezTo>
                  <a:cubicBezTo>
                    <a:pt x="1" y="1426"/>
                    <a:pt x="526" y="2249"/>
                    <a:pt x="952" y="2726"/>
                  </a:cubicBezTo>
                  <a:cubicBezTo>
                    <a:pt x="1231" y="2777"/>
                    <a:pt x="1266" y="2793"/>
                    <a:pt x="1563" y="2793"/>
                  </a:cubicBezTo>
                  <a:cubicBezTo>
                    <a:pt x="1850" y="2793"/>
                    <a:pt x="1893" y="2777"/>
                    <a:pt x="2174" y="2726"/>
                  </a:cubicBezTo>
                  <a:cubicBezTo>
                    <a:pt x="2590" y="2249"/>
                    <a:pt x="3123" y="1426"/>
                    <a:pt x="3123" y="772"/>
                  </a:cubicBezTo>
                  <a:cubicBezTo>
                    <a:pt x="3123" y="501"/>
                    <a:pt x="3073" y="239"/>
                    <a:pt x="2989" y="0"/>
                  </a:cubicBezTo>
                  <a:cubicBezTo>
                    <a:pt x="2571" y="171"/>
                    <a:pt x="2080" y="273"/>
                    <a:pt x="1563" y="273"/>
                  </a:cubicBezTo>
                  <a:cubicBezTo>
                    <a:pt x="1035" y="273"/>
                    <a:pt x="553" y="171"/>
                    <a:pt x="137"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62"/>
          <p:cNvGrpSpPr/>
          <p:nvPr/>
        </p:nvGrpSpPr>
        <p:grpSpPr>
          <a:xfrm>
            <a:off x="2565655" y="4016765"/>
            <a:ext cx="1585463" cy="586621"/>
            <a:chOff x="2533780" y="4007878"/>
            <a:chExt cx="1585463" cy="586621"/>
          </a:xfrm>
        </p:grpSpPr>
        <p:grpSp>
          <p:nvGrpSpPr>
            <p:cNvPr id="1813" name="Google Shape;1813;p62"/>
            <p:cNvGrpSpPr/>
            <p:nvPr/>
          </p:nvGrpSpPr>
          <p:grpSpPr>
            <a:xfrm>
              <a:off x="3088514" y="4007878"/>
              <a:ext cx="1030729" cy="374931"/>
              <a:chOff x="3158139" y="4632454"/>
              <a:chExt cx="566584" cy="206085"/>
            </a:xfrm>
          </p:grpSpPr>
          <p:sp>
            <p:nvSpPr>
              <p:cNvPr id="1814" name="Google Shape;1814;p62"/>
              <p:cNvSpPr/>
              <p:nvPr/>
            </p:nvSpPr>
            <p:spPr>
              <a:xfrm>
                <a:off x="3158139" y="4719684"/>
                <a:ext cx="497553" cy="118856"/>
              </a:xfrm>
              <a:custGeom>
                <a:avLst/>
                <a:gdLst/>
                <a:ahLst/>
                <a:cxnLst/>
                <a:rect l="l" t="t" r="r" b="b"/>
                <a:pathLst>
                  <a:path w="6970" h="1665" extrusionOk="0">
                    <a:moveTo>
                      <a:pt x="128" y="0"/>
                    </a:moveTo>
                    <a:cubicBezTo>
                      <a:pt x="61" y="0"/>
                      <a:pt x="0" y="61"/>
                      <a:pt x="0" y="129"/>
                    </a:cubicBezTo>
                    <a:lnTo>
                      <a:pt x="0" y="1538"/>
                    </a:lnTo>
                    <a:cubicBezTo>
                      <a:pt x="0" y="1606"/>
                      <a:pt x="61" y="1665"/>
                      <a:pt x="128" y="1665"/>
                    </a:cubicBezTo>
                    <a:lnTo>
                      <a:pt x="6969" y="1665"/>
                    </a:lnTo>
                    <a:lnTo>
                      <a:pt x="6969" y="0"/>
                    </a:ln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2"/>
              <p:cNvSpPr/>
              <p:nvPr/>
            </p:nvSpPr>
            <p:spPr>
              <a:xfrm>
                <a:off x="3382932" y="4730606"/>
                <a:ext cx="287253" cy="97012"/>
              </a:xfrm>
              <a:custGeom>
                <a:avLst/>
                <a:gdLst/>
                <a:ahLst/>
                <a:cxnLst/>
                <a:rect l="l" t="t" r="r" b="b"/>
                <a:pathLst>
                  <a:path w="4024" h="1359" extrusionOk="0">
                    <a:moveTo>
                      <a:pt x="0" y="0"/>
                    </a:moveTo>
                    <a:lnTo>
                      <a:pt x="0" y="1359"/>
                    </a:lnTo>
                    <a:lnTo>
                      <a:pt x="4024" y="1359"/>
                    </a:lnTo>
                    <a:lnTo>
                      <a:pt x="4024"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2"/>
              <p:cNvSpPr/>
              <p:nvPr/>
            </p:nvSpPr>
            <p:spPr>
              <a:xfrm>
                <a:off x="3382932" y="4730606"/>
                <a:ext cx="287253" cy="62533"/>
              </a:xfrm>
              <a:custGeom>
                <a:avLst/>
                <a:gdLst/>
                <a:ahLst/>
                <a:cxnLst/>
                <a:rect l="l" t="t" r="r" b="b"/>
                <a:pathLst>
                  <a:path w="4024" h="876" extrusionOk="0">
                    <a:moveTo>
                      <a:pt x="0" y="0"/>
                    </a:moveTo>
                    <a:lnTo>
                      <a:pt x="0" y="876"/>
                    </a:lnTo>
                    <a:lnTo>
                      <a:pt x="4024" y="876"/>
                    </a:lnTo>
                    <a:lnTo>
                      <a:pt x="4024"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2"/>
              <p:cNvSpPr/>
              <p:nvPr/>
            </p:nvSpPr>
            <p:spPr>
              <a:xfrm>
                <a:off x="3369726" y="4719684"/>
                <a:ext cx="314451" cy="118856"/>
              </a:xfrm>
              <a:custGeom>
                <a:avLst/>
                <a:gdLst/>
                <a:ahLst/>
                <a:cxnLst/>
                <a:rect l="l" t="t" r="r" b="b"/>
                <a:pathLst>
                  <a:path w="4405" h="1665" extrusionOk="0">
                    <a:moveTo>
                      <a:pt x="236" y="0"/>
                    </a:moveTo>
                    <a:cubicBezTo>
                      <a:pt x="102" y="0"/>
                      <a:pt x="0" y="102"/>
                      <a:pt x="0" y="239"/>
                    </a:cubicBezTo>
                    <a:lnTo>
                      <a:pt x="0" y="1426"/>
                    </a:lnTo>
                    <a:cubicBezTo>
                      <a:pt x="0" y="1563"/>
                      <a:pt x="102" y="1665"/>
                      <a:pt x="236" y="1665"/>
                    </a:cubicBezTo>
                    <a:lnTo>
                      <a:pt x="4252" y="1665"/>
                    </a:lnTo>
                    <a:cubicBezTo>
                      <a:pt x="4337" y="1665"/>
                      <a:pt x="4404" y="1597"/>
                      <a:pt x="4404" y="1512"/>
                    </a:cubicBezTo>
                    <a:lnTo>
                      <a:pt x="185" y="1512"/>
                    </a:lnTo>
                    <a:lnTo>
                      <a:pt x="185" y="153"/>
                    </a:lnTo>
                    <a:lnTo>
                      <a:pt x="4404" y="153"/>
                    </a:lnTo>
                    <a:cubicBezTo>
                      <a:pt x="4404" y="70"/>
                      <a:pt x="4337" y="0"/>
                      <a:pt x="4252" y="0"/>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2"/>
              <p:cNvSpPr/>
              <p:nvPr/>
            </p:nvSpPr>
            <p:spPr>
              <a:xfrm>
                <a:off x="3255080" y="4632454"/>
                <a:ext cx="469642" cy="79380"/>
              </a:xfrm>
              <a:custGeom>
                <a:avLst/>
                <a:gdLst/>
                <a:ahLst/>
                <a:cxnLst/>
                <a:rect l="l" t="t" r="r" b="b"/>
                <a:pathLst>
                  <a:path w="6579" h="1112" extrusionOk="0">
                    <a:moveTo>
                      <a:pt x="1" y="1"/>
                    </a:moveTo>
                    <a:lnTo>
                      <a:pt x="1" y="1111"/>
                    </a:lnTo>
                    <a:lnTo>
                      <a:pt x="6452" y="1111"/>
                    </a:lnTo>
                    <a:cubicBezTo>
                      <a:pt x="6520" y="1111"/>
                      <a:pt x="6579" y="1052"/>
                      <a:pt x="6579" y="977"/>
                    </a:cubicBezTo>
                    <a:lnTo>
                      <a:pt x="6579" y="127"/>
                    </a:lnTo>
                    <a:cubicBezTo>
                      <a:pt x="6579" y="60"/>
                      <a:pt x="6520" y="1"/>
                      <a:pt x="6452" y="1"/>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2"/>
              <p:cNvSpPr/>
              <p:nvPr/>
            </p:nvSpPr>
            <p:spPr>
              <a:xfrm>
                <a:off x="3241160" y="4643376"/>
                <a:ext cx="287253" cy="56965"/>
              </a:xfrm>
              <a:custGeom>
                <a:avLst/>
                <a:gdLst/>
                <a:ahLst/>
                <a:cxnLst/>
                <a:rect l="l" t="t" r="r" b="b"/>
                <a:pathLst>
                  <a:path w="4024" h="798" extrusionOk="0">
                    <a:moveTo>
                      <a:pt x="0" y="1"/>
                    </a:moveTo>
                    <a:lnTo>
                      <a:pt x="0" y="797"/>
                    </a:lnTo>
                    <a:lnTo>
                      <a:pt x="4024" y="797"/>
                    </a:lnTo>
                    <a:lnTo>
                      <a:pt x="4024"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2"/>
              <p:cNvSpPr/>
              <p:nvPr/>
            </p:nvSpPr>
            <p:spPr>
              <a:xfrm>
                <a:off x="3241160" y="4643376"/>
                <a:ext cx="287253" cy="32766"/>
              </a:xfrm>
              <a:custGeom>
                <a:avLst/>
                <a:gdLst/>
                <a:ahLst/>
                <a:cxnLst/>
                <a:rect l="l" t="t" r="r" b="b"/>
                <a:pathLst>
                  <a:path w="4024" h="459" extrusionOk="0">
                    <a:moveTo>
                      <a:pt x="0" y="1"/>
                    </a:moveTo>
                    <a:lnTo>
                      <a:pt x="0" y="459"/>
                    </a:lnTo>
                    <a:lnTo>
                      <a:pt x="4024" y="459"/>
                    </a:lnTo>
                    <a:lnTo>
                      <a:pt x="4024"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2"/>
              <p:cNvSpPr/>
              <p:nvPr/>
            </p:nvSpPr>
            <p:spPr>
              <a:xfrm>
                <a:off x="3227169" y="4632454"/>
                <a:ext cx="314665" cy="79380"/>
              </a:xfrm>
              <a:custGeom>
                <a:avLst/>
                <a:gdLst/>
                <a:ahLst/>
                <a:cxnLst/>
                <a:rect l="l" t="t" r="r" b="b"/>
                <a:pathLst>
                  <a:path w="4408" h="1112" extrusionOk="0">
                    <a:moveTo>
                      <a:pt x="153" y="1"/>
                    </a:moveTo>
                    <a:cubicBezTo>
                      <a:pt x="70" y="1"/>
                      <a:pt x="1" y="68"/>
                      <a:pt x="1" y="154"/>
                    </a:cubicBezTo>
                    <a:lnTo>
                      <a:pt x="4220" y="154"/>
                    </a:lnTo>
                    <a:lnTo>
                      <a:pt x="4220" y="950"/>
                    </a:lnTo>
                    <a:lnTo>
                      <a:pt x="1" y="950"/>
                    </a:lnTo>
                    <a:cubicBezTo>
                      <a:pt x="1" y="1036"/>
                      <a:pt x="70" y="1111"/>
                      <a:pt x="153" y="1111"/>
                    </a:cubicBezTo>
                    <a:lnTo>
                      <a:pt x="4169" y="1111"/>
                    </a:lnTo>
                    <a:cubicBezTo>
                      <a:pt x="4305" y="1111"/>
                      <a:pt x="4407" y="1001"/>
                      <a:pt x="4407" y="875"/>
                    </a:cubicBezTo>
                    <a:lnTo>
                      <a:pt x="4407" y="237"/>
                    </a:lnTo>
                    <a:cubicBezTo>
                      <a:pt x="4407" y="103"/>
                      <a:pt x="4305" y="1"/>
                      <a:pt x="4169" y="1"/>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62"/>
            <p:cNvGrpSpPr/>
            <p:nvPr/>
          </p:nvGrpSpPr>
          <p:grpSpPr>
            <a:xfrm>
              <a:off x="2533780" y="4274757"/>
              <a:ext cx="872167" cy="319742"/>
              <a:chOff x="2055943" y="4779148"/>
              <a:chExt cx="479423" cy="175750"/>
            </a:xfrm>
          </p:grpSpPr>
          <p:sp>
            <p:nvSpPr>
              <p:cNvPr id="1823" name="Google Shape;1823;p62"/>
              <p:cNvSpPr/>
              <p:nvPr/>
            </p:nvSpPr>
            <p:spPr>
              <a:xfrm>
                <a:off x="2055943" y="4779148"/>
                <a:ext cx="449726" cy="175750"/>
              </a:xfrm>
              <a:custGeom>
                <a:avLst/>
                <a:gdLst/>
                <a:ahLst/>
                <a:cxnLst/>
                <a:rect l="l" t="t" r="r" b="b"/>
                <a:pathLst>
                  <a:path w="6300" h="2462" extrusionOk="0">
                    <a:moveTo>
                      <a:pt x="137" y="0"/>
                    </a:moveTo>
                    <a:cubicBezTo>
                      <a:pt x="60" y="0"/>
                      <a:pt x="1" y="60"/>
                      <a:pt x="1" y="135"/>
                    </a:cubicBezTo>
                    <a:lnTo>
                      <a:pt x="1" y="2325"/>
                    </a:lnTo>
                    <a:cubicBezTo>
                      <a:pt x="1" y="2402"/>
                      <a:pt x="60" y="2461"/>
                      <a:pt x="137" y="2461"/>
                    </a:cubicBezTo>
                    <a:lnTo>
                      <a:pt x="6299" y="2461"/>
                    </a:lnTo>
                    <a:lnTo>
                      <a:pt x="6299" y="0"/>
                    </a:ln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2"/>
              <p:cNvSpPr/>
              <p:nvPr/>
            </p:nvSpPr>
            <p:spPr>
              <a:xfrm>
                <a:off x="2223771" y="4791212"/>
                <a:ext cx="297033" cy="152193"/>
              </a:xfrm>
              <a:custGeom>
                <a:avLst/>
                <a:gdLst/>
                <a:ahLst/>
                <a:cxnLst/>
                <a:rect l="l" t="t" r="r" b="b"/>
                <a:pathLst>
                  <a:path w="4161" h="2132" extrusionOk="0">
                    <a:moveTo>
                      <a:pt x="1" y="1"/>
                    </a:moveTo>
                    <a:lnTo>
                      <a:pt x="1" y="2131"/>
                    </a:lnTo>
                    <a:lnTo>
                      <a:pt x="4160" y="2131"/>
                    </a:lnTo>
                    <a:lnTo>
                      <a:pt x="4160"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2"/>
              <p:cNvSpPr/>
              <p:nvPr/>
            </p:nvSpPr>
            <p:spPr>
              <a:xfrm>
                <a:off x="2223771" y="4791212"/>
                <a:ext cx="297033" cy="117000"/>
              </a:xfrm>
              <a:custGeom>
                <a:avLst/>
                <a:gdLst/>
                <a:ahLst/>
                <a:cxnLst/>
                <a:rect l="l" t="t" r="r" b="b"/>
                <a:pathLst>
                  <a:path w="4161" h="1639" extrusionOk="0">
                    <a:moveTo>
                      <a:pt x="1" y="1"/>
                    </a:moveTo>
                    <a:lnTo>
                      <a:pt x="1" y="1638"/>
                    </a:lnTo>
                    <a:lnTo>
                      <a:pt x="4160" y="1638"/>
                    </a:lnTo>
                    <a:lnTo>
                      <a:pt x="4160"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2"/>
              <p:cNvSpPr/>
              <p:nvPr/>
            </p:nvSpPr>
            <p:spPr>
              <a:xfrm>
                <a:off x="2209993" y="4779148"/>
                <a:ext cx="325373" cy="175750"/>
              </a:xfrm>
              <a:custGeom>
                <a:avLst/>
                <a:gdLst/>
                <a:ahLst/>
                <a:cxnLst/>
                <a:rect l="l" t="t" r="r" b="b"/>
                <a:pathLst>
                  <a:path w="4558" h="2462" extrusionOk="0">
                    <a:moveTo>
                      <a:pt x="244" y="0"/>
                    </a:moveTo>
                    <a:cubicBezTo>
                      <a:pt x="110" y="0"/>
                      <a:pt x="0" y="110"/>
                      <a:pt x="0" y="247"/>
                    </a:cubicBezTo>
                    <a:lnTo>
                      <a:pt x="0" y="2215"/>
                    </a:lnTo>
                    <a:cubicBezTo>
                      <a:pt x="0" y="2351"/>
                      <a:pt x="110" y="2461"/>
                      <a:pt x="244" y="2461"/>
                    </a:cubicBezTo>
                    <a:lnTo>
                      <a:pt x="4388" y="2461"/>
                    </a:lnTo>
                    <a:cubicBezTo>
                      <a:pt x="4482" y="2461"/>
                      <a:pt x="4557" y="2394"/>
                      <a:pt x="4557" y="2300"/>
                    </a:cubicBezTo>
                    <a:lnTo>
                      <a:pt x="194" y="2300"/>
                    </a:lnTo>
                    <a:lnTo>
                      <a:pt x="194" y="170"/>
                    </a:lnTo>
                    <a:lnTo>
                      <a:pt x="4557" y="170"/>
                    </a:lnTo>
                    <a:cubicBezTo>
                      <a:pt x="4557" y="76"/>
                      <a:pt x="4482" y="0"/>
                      <a:pt x="4388" y="0"/>
                    </a:cubicBez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7" name="Google Shape;1827;p62"/>
          <p:cNvGrpSpPr/>
          <p:nvPr/>
        </p:nvGrpSpPr>
        <p:grpSpPr>
          <a:xfrm>
            <a:off x="5162352" y="2343720"/>
            <a:ext cx="3193718" cy="2259656"/>
            <a:chOff x="5162352" y="2343720"/>
            <a:chExt cx="3193718" cy="2259656"/>
          </a:xfrm>
        </p:grpSpPr>
        <p:grpSp>
          <p:nvGrpSpPr>
            <p:cNvPr id="1828" name="Google Shape;1828;p62"/>
            <p:cNvGrpSpPr/>
            <p:nvPr/>
          </p:nvGrpSpPr>
          <p:grpSpPr>
            <a:xfrm>
              <a:off x="5162352" y="2678898"/>
              <a:ext cx="3193718" cy="1924478"/>
              <a:chOff x="5185576" y="3915261"/>
              <a:chExt cx="1640833" cy="988737"/>
            </a:xfrm>
          </p:grpSpPr>
          <p:sp>
            <p:nvSpPr>
              <p:cNvPr id="1829" name="Google Shape;1829;p62"/>
              <p:cNvSpPr/>
              <p:nvPr/>
            </p:nvSpPr>
            <p:spPr>
              <a:xfrm>
                <a:off x="5210442" y="3915261"/>
                <a:ext cx="1573058" cy="950597"/>
              </a:xfrm>
              <a:custGeom>
                <a:avLst/>
                <a:gdLst/>
                <a:ahLst/>
                <a:cxnLst/>
                <a:rect l="l" t="t" r="r" b="b"/>
                <a:pathLst>
                  <a:path w="28054" h="16953" extrusionOk="0">
                    <a:moveTo>
                      <a:pt x="18961" y="1"/>
                    </a:moveTo>
                    <a:cubicBezTo>
                      <a:pt x="15431" y="1"/>
                      <a:pt x="11271" y="1570"/>
                      <a:pt x="10237" y="6231"/>
                    </a:cubicBezTo>
                    <a:cubicBezTo>
                      <a:pt x="9591" y="9134"/>
                      <a:pt x="5501" y="8014"/>
                      <a:pt x="3327" y="9643"/>
                    </a:cubicBezTo>
                    <a:cubicBezTo>
                      <a:pt x="0" y="12147"/>
                      <a:pt x="1043" y="16953"/>
                      <a:pt x="1043" y="16953"/>
                    </a:cubicBezTo>
                    <a:lnTo>
                      <a:pt x="27764" y="16953"/>
                    </a:lnTo>
                    <a:cubicBezTo>
                      <a:pt x="27764" y="16953"/>
                      <a:pt x="28054" y="11860"/>
                      <a:pt x="27518" y="7419"/>
                    </a:cubicBezTo>
                    <a:cubicBezTo>
                      <a:pt x="26974" y="2980"/>
                      <a:pt x="22824" y="53"/>
                      <a:pt x="19131" y="2"/>
                    </a:cubicBezTo>
                    <a:cubicBezTo>
                      <a:pt x="19075" y="1"/>
                      <a:pt x="19018" y="1"/>
                      <a:pt x="18961" y="1"/>
                    </a:cubicBezTo>
                    <a:close/>
                  </a:path>
                </a:pathLst>
              </a:custGeom>
              <a:solidFill>
                <a:srgbClr val="8DE4FF">
                  <a:alpha val="6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2"/>
              <p:cNvSpPr/>
              <p:nvPr/>
            </p:nvSpPr>
            <p:spPr>
              <a:xfrm>
                <a:off x="5185576" y="4866377"/>
                <a:ext cx="1640833" cy="37621"/>
              </a:xfrm>
              <a:custGeom>
                <a:avLst/>
                <a:gdLst/>
                <a:ahLst/>
                <a:cxnLst/>
                <a:rect l="l" t="t" r="r" b="b"/>
                <a:pathLst>
                  <a:path w="28893" h="527" extrusionOk="0">
                    <a:moveTo>
                      <a:pt x="263" y="1"/>
                    </a:moveTo>
                    <a:cubicBezTo>
                      <a:pt x="118" y="1"/>
                      <a:pt x="0" y="119"/>
                      <a:pt x="0" y="264"/>
                    </a:cubicBezTo>
                    <a:cubicBezTo>
                      <a:pt x="0" y="408"/>
                      <a:pt x="118" y="526"/>
                      <a:pt x="263" y="526"/>
                    </a:cubicBezTo>
                    <a:lnTo>
                      <a:pt x="28630" y="526"/>
                    </a:lnTo>
                    <a:cubicBezTo>
                      <a:pt x="28774" y="526"/>
                      <a:pt x="28893" y="408"/>
                      <a:pt x="28893" y="264"/>
                    </a:cubicBezTo>
                    <a:cubicBezTo>
                      <a:pt x="28893" y="119"/>
                      <a:pt x="28774" y="1"/>
                      <a:pt x="28630" y="1"/>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62"/>
            <p:cNvGrpSpPr/>
            <p:nvPr/>
          </p:nvGrpSpPr>
          <p:grpSpPr>
            <a:xfrm>
              <a:off x="5479599" y="3873376"/>
              <a:ext cx="548420" cy="663095"/>
              <a:chOff x="5013525" y="3296540"/>
              <a:chExt cx="256631" cy="392619"/>
            </a:xfrm>
          </p:grpSpPr>
          <p:sp>
            <p:nvSpPr>
              <p:cNvPr id="1832" name="Google Shape;1832;p62"/>
              <p:cNvSpPr/>
              <p:nvPr/>
            </p:nvSpPr>
            <p:spPr>
              <a:xfrm>
                <a:off x="5090479" y="3296540"/>
                <a:ext cx="130635" cy="224220"/>
              </a:xfrm>
              <a:custGeom>
                <a:avLst/>
                <a:gdLst/>
                <a:ahLst/>
                <a:cxnLst/>
                <a:rect l="l" t="t" r="r" b="b"/>
                <a:pathLst>
                  <a:path w="1830" h="3141" extrusionOk="0">
                    <a:moveTo>
                      <a:pt x="945" y="1"/>
                    </a:moveTo>
                    <a:cubicBezTo>
                      <a:pt x="836" y="1"/>
                      <a:pt x="723" y="42"/>
                      <a:pt x="612" y="136"/>
                    </a:cubicBezTo>
                    <a:cubicBezTo>
                      <a:pt x="0" y="645"/>
                      <a:pt x="697" y="3140"/>
                      <a:pt x="697" y="3140"/>
                    </a:cubicBezTo>
                    <a:lnTo>
                      <a:pt x="1367" y="3140"/>
                    </a:lnTo>
                    <a:cubicBezTo>
                      <a:pt x="1367" y="3140"/>
                      <a:pt x="1451" y="2631"/>
                      <a:pt x="1655" y="1637"/>
                    </a:cubicBezTo>
                    <a:cubicBezTo>
                      <a:pt x="1829" y="833"/>
                      <a:pt x="1430" y="1"/>
                      <a:pt x="945" y="1"/>
                    </a:cubicBezTo>
                    <a:close/>
                  </a:path>
                </a:pathLst>
              </a:custGeom>
              <a:gradFill>
                <a:gsLst>
                  <a:gs pos="0">
                    <a:schemeClr val="accent1"/>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2"/>
              <p:cNvSpPr/>
              <p:nvPr/>
            </p:nvSpPr>
            <p:spPr>
              <a:xfrm>
                <a:off x="5013525" y="3368925"/>
                <a:ext cx="143412" cy="151836"/>
              </a:xfrm>
              <a:custGeom>
                <a:avLst/>
                <a:gdLst/>
                <a:ahLst/>
                <a:cxnLst/>
                <a:rect l="l" t="t" r="r" b="b"/>
                <a:pathLst>
                  <a:path w="2009" h="2127" extrusionOk="0">
                    <a:moveTo>
                      <a:pt x="886" y="0"/>
                    </a:moveTo>
                    <a:cubicBezTo>
                      <a:pt x="819" y="0"/>
                      <a:pt x="754" y="20"/>
                      <a:pt x="695" y="63"/>
                    </a:cubicBezTo>
                    <a:cubicBezTo>
                      <a:pt x="1" y="564"/>
                      <a:pt x="1333" y="2126"/>
                      <a:pt x="1333" y="2126"/>
                    </a:cubicBezTo>
                    <a:lnTo>
                      <a:pt x="1987" y="2126"/>
                    </a:lnTo>
                    <a:cubicBezTo>
                      <a:pt x="2008" y="1037"/>
                      <a:pt x="1370" y="0"/>
                      <a:pt x="886" y="0"/>
                    </a:cubicBezTo>
                    <a:close/>
                  </a:path>
                </a:pathLst>
              </a:custGeom>
              <a:gradFill>
                <a:gsLst>
                  <a:gs pos="0">
                    <a:schemeClr val="l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2"/>
              <p:cNvSpPr/>
              <p:nvPr/>
            </p:nvSpPr>
            <p:spPr>
              <a:xfrm>
                <a:off x="5160722" y="3395980"/>
                <a:ext cx="109433" cy="124781"/>
              </a:xfrm>
              <a:custGeom>
                <a:avLst/>
                <a:gdLst/>
                <a:ahLst/>
                <a:cxnLst/>
                <a:rect l="l" t="t" r="r" b="b"/>
                <a:pathLst>
                  <a:path w="1533" h="1748" extrusionOk="0">
                    <a:moveTo>
                      <a:pt x="952" y="1"/>
                    </a:moveTo>
                    <a:cubicBezTo>
                      <a:pt x="930" y="1"/>
                      <a:pt x="908" y="2"/>
                      <a:pt x="884" y="6"/>
                    </a:cubicBezTo>
                    <a:cubicBezTo>
                      <a:pt x="298" y="91"/>
                      <a:pt x="0" y="1747"/>
                      <a:pt x="0" y="1747"/>
                    </a:cubicBezTo>
                    <a:lnTo>
                      <a:pt x="807" y="1747"/>
                    </a:lnTo>
                    <a:cubicBezTo>
                      <a:pt x="1533" y="947"/>
                      <a:pt x="1475" y="1"/>
                      <a:pt x="952" y="1"/>
                    </a:cubicBezTo>
                    <a:close/>
                  </a:path>
                </a:pathLst>
              </a:custGeom>
              <a:gradFill>
                <a:gsLst>
                  <a:gs pos="0">
                    <a:schemeClr val="lt1"/>
                  </a:gs>
                  <a:gs pos="100000">
                    <a:schemeClr val="dk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2"/>
              <p:cNvSpPr/>
              <p:nvPr/>
            </p:nvSpPr>
            <p:spPr>
              <a:xfrm>
                <a:off x="5078986" y="3407402"/>
                <a:ext cx="60534" cy="134418"/>
              </a:xfrm>
              <a:custGeom>
                <a:avLst/>
                <a:gdLst/>
                <a:ahLst/>
                <a:cxnLst/>
                <a:rect l="l" t="t" r="r" b="b"/>
                <a:pathLst>
                  <a:path w="848" h="1883" extrusionOk="0">
                    <a:moveTo>
                      <a:pt x="21" y="1"/>
                    </a:moveTo>
                    <a:cubicBezTo>
                      <a:pt x="17" y="1"/>
                      <a:pt x="13" y="3"/>
                      <a:pt x="9" y="9"/>
                    </a:cubicBezTo>
                    <a:cubicBezTo>
                      <a:pt x="1" y="9"/>
                      <a:pt x="1" y="25"/>
                      <a:pt x="1" y="33"/>
                    </a:cubicBezTo>
                    <a:cubicBezTo>
                      <a:pt x="9" y="33"/>
                      <a:pt x="593" y="840"/>
                      <a:pt x="815" y="1866"/>
                    </a:cubicBezTo>
                    <a:cubicBezTo>
                      <a:pt x="815" y="1875"/>
                      <a:pt x="824" y="1883"/>
                      <a:pt x="832" y="1883"/>
                    </a:cubicBezTo>
                    <a:cubicBezTo>
                      <a:pt x="840" y="1875"/>
                      <a:pt x="848" y="1866"/>
                      <a:pt x="848" y="1858"/>
                    </a:cubicBezTo>
                    <a:cubicBezTo>
                      <a:pt x="628" y="823"/>
                      <a:pt x="33" y="17"/>
                      <a:pt x="33" y="9"/>
                    </a:cubicBezTo>
                    <a:cubicBezTo>
                      <a:pt x="29" y="3"/>
                      <a:pt x="25" y="1"/>
                      <a:pt x="21" y="1"/>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2"/>
              <p:cNvSpPr/>
              <p:nvPr/>
            </p:nvSpPr>
            <p:spPr>
              <a:xfrm>
                <a:off x="5177712" y="3418895"/>
                <a:ext cx="55181" cy="150265"/>
              </a:xfrm>
              <a:custGeom>
                <a:avLst/>
                <a:gdLst/>
                <a:ahLst/>
                <a:cxnLst/>
                <a:rect l="l" t="t" r="r" b="b"/>
                <a:pathLst>
                  <a:path w="773" h="2105" extrusionOk="0">
                    <a:moveTo>
                      <a:pt x="765" y="0"/>
                    </a:moveTo>
                    <a:cubicBezTo>
                      <a:pt x="756" y="0"/>
                      <a:pt x="748" y="0"/>
                      <a:pt x="738" y="8"/>
                    </a:cubicBezTo>
                    <a:cubicBezTo>
                      <a:pt x="730" y="25"/>
                      <a:pt x="443" y="440"/>
                      <a:pt x="1" y="2088"/>
                    </a:cubicBezTo>
                    <a:cubicBezTo>
                      <a:pt x="1" y="2096"/>
                      <a:pt x="1" y="2105"/>
                      <a:pt x="9" y="2105"/>
                    </a:cubicBezTo>
                    <a:lnTo>
                      <a:pt x="17" y="2105"/>
                    </a:lnTo>
                    <a:cubicBezTo>
                      <a:pt x="25" y="2105"/>
                      <a:pt x="35" y="2105"/>
                      <a:pt x="35" y="2096"/>
                    </a:cubicBezTo>
                    <a:cubicBezTo>
                      <a:pt x="475" y="467"/>
                      <a:pt x="765" y="33"/>
                      <a:pt x="773" y="25"/>
                    </a:cubicBezTo>
                    <a:cubicBezTo>
                      <a:pt x="773" y="17"/>
                      <a:pt x="773" y="8"/>
                      <a:pt x="765" y="0"/>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2"/>
              <p:cNvSpPr/>
              <p:nvPr/>
            </p:nvSpPr>
            <p:spPr>
              <a:xfrm>
                <a:off x="5153441" y="3327235"/>
                <a:ext cx="23200" cy="231573"/>
              </a:xfrm>
              <a:custGeom>
                <a:avLst/>
                <a:gdLst/>
                <a:ahLst/>
                <a:cxnLst/>
                <a:rect l="l" t="t" r="r" b="b"/>
                <a:pathLst>
                  <a:path w="325" h="3244" extrusionOk="0">
                    <a:moveTo>
                      <a:pt x="102" y="1"/>
                    </a:moveTo>
                    <a:cubicBezTo>
                      <a:pt x="94" y="1"/>
                      <a:pt x="86" y="11"/>
                      <a:pt x="86" y="19"/>
                    </a:cubicBezTo>
                    <a:cubicBezTo>
                      <a:pt x="86" y="36"/>
                      <a:pt x="290" y="1724"/>
                      <a:pt x="9" y="3220"/>
                    </a:cubicBezTo>
                    <a:cubicBezTo>
                      <a:pt x="1" y="3236"/>
                      <a:pt x="9" y="3244"/>
                      <a:pt x="19" y="3244"/>
                    </a:cubicBezTo>
                    <a:lnTo>
                      <a:pt x="27" y="3244"/>
                    </a:lnTo>
                    <a:cubicBezTo>
                      <a:pt x="35" y="3244"/>
                      <a:pt x="43" y="3236"/>
                      <a:pt x="43" y="3228"/>
                    </a:cubicBezTo>
                    <a:cubicBezTo>
                      <a:pt x="324" y="1724"/>
                      <a:pt x="121" y="36"/>
                      <a:pt x="121" y="19"/>
                    </a:cubicBezTo>
                    <a:cubicBezTo>
                      <a:pt x="121" y="1"/>
                      <a:pt x="111" y="1"/>
                      <a:pt x="102" y="1"/>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2"/>
              <p:cNvSpPr/>
              <p:nvPr/>
            </p:nvSpPr>
            <p:spPr>
              <a:xfrm>
                <a:off x="5092977" y="3520691"/>
                <a:ext cx="135703" cy="168469"/>
              </a:xfrm>
              <a:custGeom>
                <a:avLst/>
                <a:gdLst/>
                <a:ahLst/>
                <a:cxnLst/>
                <a:rect l="l" t="t" r="r" b="b"/>
                <a:pathLst>
                  <a:path w="1901" h="2360" extrusionOk="0">
                    <a:moveTo>
                      <a:pt x="0" y="0"/>
                    </a:moveTo>
                    <a:lnTo>
                      <a:pt x="177" y="2156"/>
                    </a:lnTo>
                    <a:cubicBezTo>
                      <a:pt x="185" y="2266"/>
                      <a:pt x="279" y="2359"/>
                      <a:pt x="397" y="2359"/>
                    </a:cubicBezTo>
                    <a:lnTo>
                      <a:pt x="1493" y="2359"/>
                    </a:lnTo>
                    <a:cubicBezTo>
                      <a:pt x="1611" y="2359"/>
                      <a:pt x="1713" y="2266"/>
                      <a:pt x="1721" y="2156"/>
                    </a:cubicBezTo>
                    <a:lnTo>
                      <a:pt x="1901" y="0"/>
                    </a:ln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9" name="Google Shape;1839;p62"/>
            <p:cNvSpPr/>
            <p:nvPr/>
          </p:nvSpPr>
          <p:spPr>
            <a:xfrm>
              <a:off x="7179702" y="3976850"/>
              <a:ext cx="115602" cy="552445"/>
            </a:xfrm>
            <a:custGeom>
              <a:avLst/>
              <a:gdLst/>
              <a:ahLst/>
              <a:cxnLst/>
              <a:rect l="l" t="t" r="r" b="b"/>
              <a:pathLst>
                <a:path w="832" h="3976" extrusionOk="0">
                  <a:moveTo>
                    <a:pt x="191" y="0"/>
                  </a:moveTo>
                  <a:cubicBezTo>
                    <a:pt x="121" y="0"/>
                    <a:pt x="51" y="18"/>
                    <a:pt x="1" y="70"/>
                  </a:cubicBezTo>
                  <a:lnTo>
                    <a:pt x="577" y="3976"/>
                  </a:lnTo>
                  <a:lnTo>
                    <a:pt x="832" y="3976"/>
                  </a:lnTo>
                  <a:lnTo>
                    <a:pt x="459" y="62"/>
                  </a:lnTo>
                  <a:cubicBezTo>
                    <a:pt x="459" y="62"/>
                    <a:pt x="325" y="0"/>
                    <a:pt x="191" y="0"/>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2"/>
            <p:cNvSpPr/>
            <p:nvPr/>
          </p:nvSpPr>
          <p:spPr>
            <a:xfrm>
              <a:off x="7355469" y="3916547"/>
              <a:ext cx="158119" cy="612747"/>
            </a:xfrm>
            <a:custGeom>
              <a:avLst/>
              <a:gdLst/>
              <a:ahLst/>
              <a:cxnLst/>
              <a:rect l="l" t="t" r="r" b="b"/>
              <a:pathLst>
                <a:path w="1138" h="4410" extrusionOk="0">
                  <a:moveTo>
                    <a:pt x="186" y="0"/>
                  </a:moveTo>
                  <a:cubicBezTo>
                    <a:pt x="116" y="0"/>
                    <a:pt x="48" y="18"/>
                    <a:pt x="1" y="71"/>
                  </a:cubicBezTo>
                  <a:lnTo>
                    <a:pt x="883" y="4410"/>
                  </a:lnTo>
                  <a:lnTo>
                    <a:pt x="1138" y="4410"/>
                  </a:lnTo>
                  <a:lnTo>
                    <a:pt x="451" y="62"/>
                  </a:lnTo>
                  <a:cubicBezTo>
                    <a:pt x="451" y="62"/>
                    <a:pt x="317" y="0"/>
                    <a:pt x="186" y="0"/>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2"/>
            <p:cNvSpPr/>
            <p:nvPr/>
          </p:nvSpPr>
          <p:spPr>
            <a:xfrm>
              <a:off x="6765922" y="3976850"/>
              <a:ext cx="134638" cy="552445"/>
            </a:xfrm>
            <a:custGeom>
              <a:avLst/>
              <a:gdLst/>
              <a:ahLst/>
              <a:cxnLst/>
              <a:rect l="l" t="t" r="r" b="b"/>
              <a:pathLst>
                <a:path w="969" h="3976" extrusionOk="0">
                  <a:moveTo>
                    <a:pt x="783" y="0"/>
                  </a:moveTo>
                  <a:cubicBezTo>
                    <a:pt x="652" y="0"/>
                    <a:pt x="518" y="62"/>
                    <a:pt x="518" y="62"/>
                  </a:cubicBezTo>
                  <a:lnTo>
                    <a:pt x="1" y="3976"/>
                  </a:lnTo>
                  <a:lnTo>
                    <a:pt x="255" y="3976"/>
                  </a:lnTo>
                  <a:lnTo>
                    <a:pt x="968" y="70"/>
                  </a:lnTo>
                  <a:cubicBezTo>
                    <a:pt x="921" y="18"/>
                    <a:pt x="853" y="0"/>
                    <a:pt x="783" y="0"/>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2"/>
            <p:cNvSpPr/>
            <p:nvPr/>
          </p:nvSpPr>
          <p:spPr>
            <a:xfrm>
              <a:off x="6994627" y="3931137"/>
              <a:ext cx="452961" cy="63776"/>
            </a:xfrm>
            <a:custGeom>
              <a:avLst/>
              <a:gdLst/>
              <a:ahLst/>
              <a:cxnLst/>
              <a:rect l="l" t="t" r="r" b="b"/>
              <a:pathLst>
                <a:path w="3260" h="459" extrusionOk="0">
                  <a:moveTo>
                    <a:pt x="1" y="0"/>
                  </a:moveTo>
                  <a:lnTo>
                    <a:pt x="1" y="458"/>
                  </a:lnTo>
                  <a:lnTo>
                    <a:pt x="2716" y="458"/>
                  </a:lnTo>
                  <a:cubicBezTo>
                    <a:pt x="2928" y="458"/>
                    <a:pt x="3123" y="332"/>
                    <a:pt x="3209" y="128"/>
                  </a:cubicBezTo>
                  <a:lnTo>
                    <a:pt x="3260" y="0"/>
                  </a:lnTo>
                  <a:close/>
                </a:path>
              </a:pathLst>
            </a:custGeom>
            <a:solidFill>
              <a:srgbClr val="684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2"/>
            <p:cNvSpPr/>
            <p:nvPr/>
          </p:nvSpPr>
          <p:spPr>
            <a:xfrm>
              <a:off x="7051178" y="3931137"/>
              <a:ext cx="241903" cy="63776"/>
            </a:xfrm>
            <a:custGeom>
              <a:avLst/>
              <a:gdLst/>
              <a:ahLst/>
              <a:cxnLst/>
              <a:rect l="l" t="t" r="r" b="b"/>
              <a:pathLst>
                <a:path w="1741" h="459" extrusionOk="0">
                  <a:moveTo>
                    <a:pt x="1" y="0"/>
                  </a:moveTo>
                  <a:lnTo>
                    <a:pt x="1" y="458"/>
                  </a:lnTo>
                  <a:lnTo>
                    <a:pt x="1189" y="458"/>
                  </a:lnTo>
                  <a:cubicBezTo>
                    <a:pt x="1411" y="458"/>
                    <a:pt x="1604" y="332"/>
                    <a:pt x="1690" y="128"/>
                  </a:cubicBezTo>
                  <a:lnTo>
                    <a:pt x="1741" y="0"/>
                  </a:lnTo>
                  <a:close/>
                </a:path>
              </a:pathLst>
            </a:custGeom>
            <a:solidFill>
              <a:srgbClr val="848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2"/>
            <p:cNvSpPr/>
            <p:nvPr/>
          </p:nvSpPr>
          <p:spPr>
            <a:xfrm>
              <a:off x="6695199" y="3741613"/>
              <a:ext cx="530770" cy="709870"/>
            </a:xfrm>
            <a:custGeom>
              <a:avLst/>
              <a:gdLst/>
              <a:ahLst/>
              <a:cxnLst/>
              <a:rect l="l" t="t" r="r" b="b"/>
              <a:pathLst>
                <a:path w="3820" h="5109" extrusionOk="0">
                  <a:moveTo>
                    <a:pt x="3001" y="1"/>
                  </a:moveTo>
                  <a:cubicBezTo>
                    <a:pt x="2779" y="1"/>
                    <a:pt x="2480" y="56"/>
                    <a:pt x="2292" y="311"/>
                  </a:cubicBezTo>
                  <a:cubicBezTo>
                    <a:pt x="2292" y="311"/>
                    <a:pt x="1094" y="447"/>
                    <a:pt x="475" y="694"/>
                  </a:cubicBezTo>
                  <a:cubicBezTo>
                    <a:pt x="357" y="745"/>
                    <a:pt x="263" y="796"/>
                    <a:pt x="204" y="847"/>
                  </a:cubicBezTo>
                  <a:lnTo>
                    <a:pt x="194" y="847"/>
                  </a:lnTo>
                  <a:cubicBezTo>
                    <a:pt x="0" y="1016"/>
                    <a:pt x="33" y="2026"/>
                    <a:pt x="51" y="2857"/>
                  </a:cubicBezTo>
                  <a:cubicBezTo>
                    <a:pt x="59" y="3723"/>
                    <a:pt x="8" y="5108"/>
                    <a:pt x="8" y="5108"/>
                  </a:cubicBezTo>
                  <a:lnTo>
                    <a:pt x="644" y="5108"/>
                  </a:lnTo>
                  <a:cubicBezTo>
                    <a:pt x="679" y="3961"/>
                    <a:pt x="1180" y="2747"/>
                    <a:pt x="1204" y="2043"/>
                  </a:cubicBezTo>
                  <a:lnTo>
                    <a:pt x="1204" y="2034"/>
                  </a:lnTo>
                  <a:lnTo>
                    <a:pt x="1204" y="1882"/>
                  </a:lnTo>
                  <a:cubicBezTo>
                    <a:pt x="1204" y="1882"/>
                    <a:pt x="1290" y="1865"/>
                    <a:pt x="1408" y="1857"/>
                  </a:cubicBezTo>
                  <a:cubicBezTo>
                    <a:pt x="1722" y="1822"/>
                    <a:pt x="2333" y="1755"/>
                    <a:pt x="2630" y="1712"/>
                  </a:cubicBezTo>
                  <a:cubicBezTo>
                    <a:pt x="2834" y="1686"/>
                    <a:pt x="2987" y="1670"/>
                    <a:pt x="2987" y="1670"/>
                  </a:cubicBezTo>
                  <a:lnTo>
                    <a:pt x="3820" y="311"/>
                  </a:lnTo>
                  <a:lnTo>
                    <a:pt x="3292" y="32"/>
                  </a:lnTo>
                  <a:cubicBezTo>
                    <a:pt x="3292" y="32"/>
                    <a:pt x="3168" y="1"/>
                    <a:pt x="3001"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2"/>
            <p:cNvSpPr/>
            <p:nvPr/>
          </p:nvSpPr>
          <p:spPr>
            <a:xfrm>
              <a:off x="6568898" y="4449964"/>
              <a:ext cx="222868" cy="89758"/>
            </a:xfrm>
            <a:custGeom>
              <a:avLst/>
              <a:gdLst/>
              <a:ahLst/>
              <a:cxnLst/>
              <a:rect l="l" t="t" r="r" b="b"/>
              <a:pathLst>
                <a:path w="1604" h="646" extrusionOk="0">
                  <a:moveTo>
                    <a:pt x="1103" y="0"/>
                  </a:moveTo>
                  <a:lnTo>
                    <a:pt x="917" y="10"/>
                  </a:lnTo>
                  <a:cubicBezTo>
                    <a:pt x="917" y="10"/>
                    <a:pt x="730" y="129"/>
                    <a:pt x="553" y="214"/>
                  </a:cubicBezTo>
                  <a:cubicBezTo>
                    <a:pt x="424" y="281"/>
                    <a:pt x="237" y="316"/>
                    <a:pt x="170" y="332"/>
                  </a:cubicBezTo>
                  <a:cubicBezTo>
                    <a:pt x="1" y="383"/>
                    <a:pt x="17" y="646"/>
                    <a:pt x="17" y="646"/>
                  </a:cubicBezTo>
                  <a:lnTo>
                    <a:pt x="1579" y="646"/>
                  </a:lnTo>
                  <a:cubicBezTo>
                    <a:pt x="1579" y="611"/>
                    <a:pt x="1588" y="579"/>
                    <a:pt x="1588" y="544"/>
                  </a:cubicBezTo>
                  <a:cubicBezTo>
                    <a:pt x="1604" y="222"/>
                    <a:pt x="1553" y="10"/>
                    <a:pt x="1553" y="10"/>
                  </a:cubicBezTo>
                  <a:lnTo>
                    <a:pt x="1103" y="0"/>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2"/>
            <p:cNvSpPr/>
            <p:nvPr/>
          </p:nvSpPr>
          <p:spPr>
            <a:xfrm>
              <a:off x="6568898" y="4496094"/>
              <a:ext cx="220645" cy="43629"/>
            </a:xfrm>
            <a:custGeom>
              <a:avLst/>
              <a:gdLst/>
              <a:ahLst/>
              <a:cxnLst/>
              <a:rect l="l" t="t" r="r" b="b"/>
              <a:pathLst>
                <a:path w="1588" h="314" extrusionOk="0">
                  <a:moveTo>
                    <a:pt x="170" y="0"/>
                  </a:moveTo>
                  <a:cubicBezTo>
                    <a:pt x="1" y="51"/>
                    <a:pt x="17" y="314"/>
                    <a:pt x="17" y="314"/>
                  </a:cubicBezTo>
                  <a:lnTo>
                    <a:pt x="1579" y="314"/>
                  </a:lnTo>
                  <a:cubicBezTo>
                    <a:pt x="1579" y="279"/>
                    <a:pt x="1588" y="247"/>
                    <a:pt x="1588" y="212"/>
                  </a:cubicBezTo>
                  <a:lnTo>
                    <a:pt x="502" y="212"/>
                  </a:lnTo>
                  <a:cubicBezTo>
                    <a:pt x="502" y="212"/>
                    <a:pt x="492" y="118"/>
                    <a:pt x="400" y="59"/>
                  </a:cubicBezTo>
                  <a:cubicBezTo>
                    <a:pt x="298" y="0"/>
                    <a:pt x="170" y="0"/>
                    <a:pt x="170"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2"/>
            <p:cNvSpPr/>
            <p:nvPr/>
          </p:nvSpPr>
          <p:spPr>
            <a:xfrm>
              <a:off x="6723405" y="3837903"/>
              <a:ext cx="178266" cy="186464"/>
            </a:xfrm>
            <a:custGeom>
              <a:avLst/>
              <a:gdLst/>
              <a:ahLst/>
              <a:cxnLst/>
              <a:rect l="l" t="t" r="r" b="b"/>
              <a:pathLst>
                <a:path w="1283" h="1342" extrusionOk="0">
                  <a:moveTo>
                    <a:pt x="2" y="153"/>
                  </a:moveTo>
                  <a:lnTo>
                    <a:pt x="2" y="153"/>
                  </a:lnTo>
                  <a:cubicBezTo>
                    <a:pt x="1" y="153"/>
                    <a:pt x="1" y="154"/>
                    <a:pt x="1" y="154"/>
                  </a:cubicBezTo>
                  <a:cubicBezTo>
                    <a:pt x="1" y="153"/>
                    <a:pt x="2" y="153"/>
                    <a:pt x="2" y="153"/>
                  </a:cubicBezTo>
                  <a:close/>
                  <a:moveTo>
                    <a:pt x="272" y="1"/>
                  </a:moveTo>
                  <a:cubicBezTo>
                    <a:pt x="154" y="52"/>
                    <a:pt x="61" y="102"/>
                    <a:pt x="2" y="153"/>
                  </a:cubicBezTo>
                  <a:lnTo>
                    <a:pt x="2" y="153"/>
                  </a:lnTo>
                  <a:cubicBezTo>
                    <a:pt x="6" y="150"/>
                    <a:pt x="21" y="142"/>
                    <a:pt x="48" y="142"/>
                  </a:cubicBezTo>
                  <a:cubicBezTo>
                    <a:pt x="110" y="142"/>
                    <a:pt x="235" y="181"/>
                    <a:pt x="441" y="400"/>
                  </a:cubicBezTo>
                  <a:cubicBezTo>
                    <a:pt x="704" y="679"/>
                    <a:pt x="934" y="1197"/>
                    <a:pt x="1001" y="1341"/>
                  </a:cubicBezTo>
                  <a:lnTo>
                    <a:pt x="1001" y="1189"/>
                  </a:lnTo>
                  <a:cubicBezTo>
                    <a:pt x="1001" y="1189"/>
                    <a:pt x="1087" y="1172"/>
                    <a:pt x="1205" y="1164"/>
                  </a:cubicBezTo>
                  <a:cubicBezTo>
                    <a:pt x="1248" y="1113"/>
                    <a:pt x="1274" y="1079"/>
                    <a:pt x="1274" y="1070"/>
                  </a:cubicBezTo>
                  <a:cubicBezTo>
                    <a:pt x="1282" y="1054"/>
                    <a:pt x="1079" y="298"/>
                    <a:pt x="1044" y="272"/>
                  </a:cubicBezTo>
                  <a:cubicBezTo>
                    <a:pt x="1028" y="256"/>
                    <a:pt x="569" y="103"/>
                    <a:pt x="272" y="1"/>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2"/>
            <p:cNvSpPr/>
            <p:nvPr/>
          </p:nvSpPr>
          <p:spPr>
            <a:xfrm>
              <a:off x="6722016" y="3708266"/>
              <a:ext cx="480194" cy="306791"/>
            </a:xfrm>
            <a:custGeom>
              <a:avLst/>
              <a:gdLst/>
              <a:ahLst/>
              <a:cxnLst/>
              <a:rect l="l" t="t" r="r" b="b"/>
              <a:pathLst>
                <a:path w="3456" h="2208" extrusionOk="0">
                  <a:moveTo>
                    <a:pt x="3456" y="1"/>
                  </a:moveTo>
                  <a:lnTo>
                    <a:pt x="2217" y="347"/>
                  </a:lnTo>
                  <a:lnTo>
                    <a:pt x="2099" y="551"/>
                  </a:lnTo>
                  <a:cubicBezTo>
                    <a:pt x="2099" y="551"/>
                    <a:pt x="1512" y="577"/>
                    <a:pt x="885" y="722"/>
                  </a:cubicBezTo>
                  <a:cubicBezTo>
                    <a:pt x="255" y="867"/>
                    <a:pt x="35" y="985"/>
                    <a:pt x="1" y="1087"/>
                  </a:cubicBezTo>
                  <a:cubicBezTo>
                    <a:pt x="1" y="1087"/>
                    <a:pt x="38" y="1050"/>
                    <a:pt x="112" y="1050"/>
                  </a:cubicBezTo>
                  <a:cubicBezTo>
                    <a:pt x="166" y="1050"/>
                    <a:pt x="240" y="1070"/>
                    <a:pt x="333" y="1138"/>
                  </a:cubicBezTo>
                  <a:cubicBezTo>
                    <a:pt x="435" y="1205"/>
                    <a:pt x="622" y="1384"/>
                    <a:pt x="783" y="1620"/>
                  </a:cubicBezTo>
                  <a:cubicBezTo>
                    <a:pt x="877" y="1765"/>
                    <a:pt x="960" y="1936"/>
                    <a:pt x="1011" y="2122"/>
                  </a:cubicBezTo>
                  <a:lnTo>
                    <a:pt x="1011" y="2207"/>
                  </a:lnTo>
                  <a:lnTo>
                    <a:pt x="2845" y="2003"/>
                  </a:lnTo>
                  <a:lnTo>
                    <a:pt x="3236" y="934"/>
                  </a:lnTo>
                  <a:lnTo>
                    <a:pt x="3456" y="1"/>
                  </a:lnTo>
                  <a:close/>
                </a:path>
              </a:pathLst>
            </a:custGeom>
            <a:solidFill>
              <a:srgbClr val="333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2"/>
            <p:cNvSpPr/>
            <p:nvPr/>
          </p:nvSpPr>
          <p:spPr>
            <a:xfrm>
              <a:off x="6830810" y="3819007"/>
              <a:ext cx="340832" cy="196051"/>
            </a:xfrm>
            <a:custGeom>
              <a:avLst/>
              <a:gdLst/>
              <a:ahLst/>
              <a:cxnLst/>
              <a:rect l="l" t="t" r="r" b="b"/>
              <a:pathLst>
                <a:path w="2453" h="1411" extrusionOk="0">
                  <a:moveTo>
                    <a:pt x="2113" y="0"/>
                  </a:moveTo>
                  <a:cubicBezTo>
                    <a:pt x="2113" y="0"/>
                    <a:pt x="1756" y="357"/>
                    <a:pt x="925" y="443"/>
                  </a:cubicBezTo>
                  <a:cubicBezTo>
                    <a:pt x="424" y="493"/>
                    <a:pt x="145" y="681"/>
                    <a:pt x="0" y="823"/>
                  </a:cubicBezTo>
                  <a:cubicBezTo>
                    <a:pt x="94" y="968"/>
                    <a:pt x="177" y="1139"/>
                    <a:pt x="228" y="1325"/>
                  </a:cubicBezTo>
                  <a:lnTo>
                    <a:pt x="228" y="1410"/>
                  </a:lnTo>
                  <a:lnTo>
                    <a:pt x="2062" y="1206"/>
                  </a:lnTo>
                  <a:lnTo>
                    <a:pt x="2453" y="137"/>
                  </a:lnTo>
                  <a:cubicBezTo>
                    <a:pt x="2308" y="78"/>
                    <a:pt x="2113" y="0"/>
                    <a:pt x="2113" y="0"/>
                  </a:cubicBezTo>
                  <a:close/>
                </a:path>
              </a:pathLst>
            </a:custGeom>
            <a:solidFill>
              <a:srgbClr val="2C2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2"/>
            <p:cNvSpPr/>
            <p:nvPr/>
          </p:nvSpPr>
          <p:spPr>
            <a:xfrm>
              <a:off x="6567786" y="4481366"/>
              <a:ext cx="222868" cy="58357"/>
            </a:xfrm>
            <a:custGeom>
              <a:avLst/>
              <a:gdLst/>
              <a:ahLst/>
              <a:cxnLst/>
              <a:rect l="l" t="t" r="r" b="b"/>
              <a:pathLst>
                <a:path w="1604" h="420" extrusionOk="0">
                  <a:moveTo>
                    <a:pt x="513" y="0"/>
                  </a:moveTo>
                  <a:cubicBezTo>
                    <a:pt x="449" y="0"/>
                    <a:pt x="170" y="92"/>
                    <a:pt x="178" y="106"/>
                  </a:cubicBezTo>
                  <a:cubicBezTo>
                    <a:pt x="183" y="106"/>
                    <a:pt x="189" y="106"/>
                    <a:pt x="194" y="106"/>
                  </a:cubicBezTo>
                  <a:cubicBezTo>
                    <a:pt x="485" y="106"/>
                    <a:pt x="526" y="318"/>
                    <a:pt x="526" y="318"/>
                  </a:cubicBezTo>
                  <a:lnTo>
                    <a:pt x="25" y="318"/>
                  </a:lnTo>
                  <a:cubicBezTo>
                    <a:pt x="25" y="318"/>
                    <a:pt x="1" y="369"/>
                    <a:pt x="25" y="420"/>
                  </a:cubicBezTo>
                  <a:lnTo>
                    <a:pt x="1596" y="420"/>
                  </a:lnTo>
                  <a:cubicBezTo>
                    <a:pt x="1604" y="377"/>
                    <a:pt x="1596" y="318"/>
                    <a:pt x="1596" y="318"/>
                  </a:cubicBezTo>
                  <a:lnTo>
                    <a:pt x="848" y="318"/>
                  </a:lnTo>
                  <a:cubicBezTo>
                    <a:pt x="878" y="24"/>
                    <a:pt x="615" y="4"/>
                    <a:pt x="544" y="4"/>
                  </a:cubicBezTo>
                  <a:cubicBezTo>
                    <a:pt x="533" y="4"/>
                    <a:pt x="526" y="4"/>
                    <a:pt x="526" y="4"/>
                  </a:cubicBezTo>
                  <a:cubicBezTo>
                    <a:pt x="525" y="2"/>
                    <a:pt x="521" y="0"/>
                    <a:pt x="513" y="0"/>
                  </a:cubicBezTo>
                  <a:close/>
                </a:path>
              </a:pathLst>
            </a:custGeom>
            <a:solidFill>
              <a:srgbClr val="684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2"/>
            <p:cNvSpPr/>
            <p:nvPr/>
          </p:nvSpPr>
          <p:spPr>
            <a:xfrm>
              <a:off x="7060626" y="3986576"/>
              <a:ext cx="46269" cy="35570"/>
            </a:xfrm>
            <a:custGeom>
              <a:avLst/>
              <a:gdLst/>
              <a:ahLst/>
              <a:cxnLst/>
              <a:rect l="l" t="t" r="r" b="b"/>
              <a:pathLst>
                <a:path w="333" h="256" extrusionOk="0">
                  <a:moveTo>
                    <a:pt x="212" y="0"/>
                  </a:moveTo>
                  <a:lnTo>
                    <a:pt x="0" y="86"/>
                  </a:lnTo>
                  <a:lnTo>
                    <a:pt x="153" y="255"/>
                  </a:lnTo>
                  <a:lnTo>
                    <a:pt x="332" y="51"/>
                  </a:lnTo>
                  <a:lnTo>
                    <a:pt x="212" y="0"/>
                  </a:lnTo>
                  <a:close/>
                </a:path>
              </a:pathLst>
            </a:custGeom>
            <a:solidFill>
              <a:srgbClr val="19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2"/>
            <p:cNvSpPr/>
            <p:nvPr/>
          </p:nvSpPr>
          <p:spPr>
            <a:xfrm>
              <a:off x="6905980" y="3760093"/>
              <a:ext cx="464910" cy="691390"/>
            </a:xfrm>
            <a:custGeom>
              <a:avLst/>
              <a:gdLst/>
              <a:ahLst/>
              <a:cxnLst/>
              <a:rect l="l" t="t" r="r" b="b"/>
              <a:pathLst>
                <a:path w="3346" h="4976" extrusionOk="0">
                  <a:moveTo>
                    <a:pt x="2140" y="1"/>
                  </a:moveTo>
                  <a:cubicBezTo>
                    <a:pt x="2140" y="1"/>
                    <a:pt x="1011" y="408"/>
                    <a:pt x="443" y="858"/>
                  </a:cubicBezTo>
                  <a:cubicBezTo>
                    <a:pt x="349" y="934"/>
                    <a:pt x="266" y="1011"/>
                    <a:pt x="215" y="1087"/>
                  </a:cubicBezTo>
                  <a:cubicBezTo>
                    <a:pt x="180" y="1137"/>
                    <a:pt x="154" y="1180"/>
                    <a:pt x="137" y="1231"/>
                  </a:cubicBezTo>
                  <a:cubicBezTo>
                    <a:pt x="1" y="1698"/>
                    <a:pt x="188" y="3022"/>
                    <a:pt x="290" y="3906"/>
                  </a:cubicBezTo>
                  <a:cubicBezTo>
                    <a:pt x="341" y="4405"/>
                    <a:pt x="376" y="4975"/>
                    <a:pt x="376" y="4975"/>
                  </a:cubicBezTo>
                  <a:lnTo>
                    <a:pt x="1003" y="4975"/>
                  </a:lnTo>
                  <a:cubicBezTo>
                    <a:pt x="1003" y="4201"/>
                    <a:pt x="1223" y="2716"/>
                    <a:pt x="1274" y="1749"/>
                  </a:cubicBezTo>
                  <a:lnTo>
                    <a:pt x="1274" y="1740"/>
                  </a:lnTo>
                  <a:cubicBezTo>
                    <a:pt x="1309" y="1740"/>
                    <a:pt x="1496" y="1698"/>
                    <a:pt x="1743" y="1630"/>
                  </a:cubicBezTo>
                  <a:cubicBezTo>
                    <a:pt x="2268" y="1486"/>
                    <a:pt x="3091" y="1223"/>
                    <a:pt x="3346" y="891"/>
                  </a:cubicBezTo>
                  <a:lnTo>
                    <a:pt x="2812" y="494"/>
                  </a:lnTo>
                  <a:lnTo>
                    <a:pt x="2140" y="1"/>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2"/>
            <p:cNvSpPr/>
            <p:nvPr/>
          </p:nvSpPr>
          <p:spPr>
            <a:xfrm>
              <a:off x="6882498" y="4451353"/>
              <a:ext cx="170069" cy="88369"/>
            </a:xfrm>
            <a:custGeom>
              <a:avLst/>
              <a:gdLst/>
              <a:ahLst/>
              <a:cxnLst/>
              <a:rect l="l" t="t" r="r" b="b"/>
              <a:pathLst>
                <a:path w="1224" h="636" extrusionOk="0">
                  <a:moveTo>
                    <a:pt x="545" y="0"/>
                  </a:moveTo>
                  <a:cubicBezTo>
                    <a:pt x="545" y="0"/>
                    <a:pt x="408" y="194"/>
                    <a:pt x="205" y="279"/>
                  </a:cubicBezTo>
                  <a:cubicBezTo>
                    <a:pt x="180" y="288"/>
                    <a:pt x="145" y="306"/>
                    <a:pt x="119" y="330"/>
                  </a:cubicBezTo>
                  <a:cubicBezTo>
                    <a:pt x="1" y="440"/>
                    <a:pt x="17" y="636"/>
                    <a:pt x="17" y="636"/>
                  </a:cubicBezTo>
                  <a:lnTo>
                    <a:pt x="1199" y="636"/>
                  </a:lnTo>
                  <a:cubicBezTo>
                    <a:pt x="1199" y="636"/>
                    <a:pt x="1215" y="601"/>
                    <a:pt x="1215" y="526"/>
                  </a:cubicBezTo>
                  <a:cubicBezTo>
                    <a:pt x="1223" y="432"/>
                    <a:pt x="1223" y="263"/>
                    <a:pt x="1172"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2"/>
            <p:cNvSpPr/>
            <p:nvPr/>
          </p:nvSpPr>
          <p:spPr>
            <a:xfrm>
              <a:off x="6882498" y="4491925"/>
              <a:ext cx="168818" cy="47797"/>
            </a:xfrm>
            <a:custGeom>
              <a:avLst/>
              <a:gdLst/>
              <a:ahLst/>
              <a:cxnLst/>
              <a:rect l="l" t="t" r="r" b="b"/>
              <a:pathLst>
                <a:path w="1215" h="344" extrusionOk="0">
                  <a:moveTo>
                    <a:pt x="350" y="0"/>
                  </a:moveTo>
                  <a:cubicBezTo>
                    <a:pt x="220" y="0"/>
                    <a:pt x="129" y="38"/>
                    <a:pt x="129" y="38"/>
                  </a:cubicBezTo>
                  <a:lnTo>
                    <a:pt x="119" y="38"/>
                  </a:lnTo>
                  <a:cubicBezTo>
                    <a:pt x="1" y="148"/>
                    <a:pt x="17" y="344"/>
                    <a:pt x="17" y="344"/>
                  </a:cubicBezTo>
                  <a:lnTo>
                    <a:pt x="1199" y="344"/>
                  </a:lnTo>
                  <a:cubicBezTo>
                    <a:pt x="1199" y="344"/>
                    <a:pt x="1215" y="309"/>
                    <a:pt x="1215" y="234"/>
                  </a:cubicBezTo>
                  <a:lnTo>
                    <a:pt x="698" y="234"/>
                  </a:lnTo>
                  <a:cubicBezTo>
                    <a:pt x="698" y="234"/>
                    <a:pt x="722" y="89"/>
                    <a:pt x="569" y="38"/>
                  </a:cubicBezTo>
                  <a:cubicBezTo>
                    <a:pt x="490" y="10"/>
                    <a:pt x="415" y="0"/>
                    <a:pt x="350"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2"/>
            <p:cNvSpPr/>
            <p:nvPr/>
          </p:nvSpPr>
          <p:spPr>
            <a:xfrm>
              <a:off x="6935714" y="3868472"/>
              <a:ext cx="212447" cy="134638"/>
            </a:xfrm>
            <a:custGeom>
              <a:avLst/>
              <a:gdLst/>
              <a:ahLst/>
              <a:cxnLst/>
              <a:rect l="l" t="t" r="r" b="b"/>
              <a:pathLst>
                <a:path w="1529" h="969" extrusionOk="0">
                  <a:moveTo>
                    <a:pt x="985" y="1"/>
                  </a:moveTo>
                  <a:lnTo>
                    <a:pt x="306" y="78"/>
                  </a:lnTo>
                  <a:cubicBezTo>
                    <a:pt x="306" y="78"/>
                    <a:pt x="291" y="75"/>
                    <a:pt x="268" y="75"/>
                  </a:cubicBezTo>
                  <a:cubicBezTo>
                    <a:pt x="257" y="75"/>
                    <a:pt x="243" y="76"/>
                    <a:pt x="229" y="78"/>
                  </a:cubicBezTo>
                  <a:cubicBezTo>
                    <a:pt x="135" y="154"/>
                    <a:pt x="52" y="231"/>
                    <a:pt x="1" y="307"/>
                  </a:cubicBezTo>
                  <a:lnTo>
                    <a:pt x="1" y="315"/>
                  </a:lnTo>
                  <a:cubicBezTo>
                    <a:pt x="1" y="315"/>
                    <a:pt x="57" y="248"/>
                    <a:pt x="182" y="248"/>
                  </a:cubicBezTo>
                  <a:cubicBezTo>
                    <a:pt x="280" y="248"/>
                    <a:pt x="421" y="289"/>
                    <a:pt x="612" y="435"/>
                  </a:cubicBezTo>
                  <a:cubicBezTo>
                    <a:pt x="1052" y="757"/>
                    <a:pt x="1060" y="969"/>
                    <a:pt x="1060" y="969"/>
                  </a:cubicBezTo>
                  <a:lnTo>
                    <a:pt x="1060" y="960"/>
                  </a:lnTo>
                  <a:cubicBezTo>
                    <a:pt x="1095" y="960"/>
                    <a:pt x="1282" y="918"/>
                    <a:pt x="1529" y="850"/>
                  </a:cubicBezTo>
                  <a:lnTo>
                    <a:pt x="985" y="1"/>
                  </a:ln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2"/>
            <p:cNvSpPr/>
            <p:nvPr/>
          </p:nvSpPr>
          <p:spPr>
            <a:xfrm>
              <a:off x="6927238" y="3751895"/>
              <a:ext cx="443651" cy="283170"/>
            </a:xfrm>
            <a:custGeom>
              <a:avLst/>
              <a:gdLst/>
              <a:ahLst/>
              <a:cxnLst/>
              <a:rect l="l" t="t" r="r" b="b"/>
              <a:pathLst>
                <a:path w="3193" h="2038" extrusionOk="0">
                  <a:moveTo>
                    <a:pt x="2013" y="1"/>
                  </a:moveTo>
                  <a:lnTo>
                    <a:pt x="1681" y="145"/>
                  </a:lnTo>
                  <a:cubicBezTo>
                    <a:pt x="1681" y="145"/>
                    <a:pt x="1641" y="162"/>
                    <a:pt x="1571" y="196"/>
                  </a:cubicBezTo>
                  <a:cubicBezTo>
                    <a:pt x="1284" y="331"/>
                    <a:pt x="486" y="722"/>
                    <a:pt x="333" y="816"/>
                  </a:cubicBezTo>
                  <a:cubicBezTo>
                    <a:pt x="145" y="942"/>
                    <a:pt x="1" y="1095"/>
                    <a:pt x="27" y="1188"/>
                  </a:cubicBezTo>
                  <a:cubicBezTo>
                    <a:pt x="27" y="1188"/>
                    <a:pt x="136" y="1055"/>
                    <a:pt x="292" y="1055"/>
                  </a:cubicBezTo>
                  <a:cubicBezTo>
                    <a:pt x="321" y="1055"/>
                    <a:pt x="352" y="1059"/>
                    <a:pt x="384" y="1070"/>
                  </a:cubicBezTo>
                  <a:cubicBezTo>
                    <a:pt x="587" y="1129"/>
                    <a:pt x="952" y="1290"/>
                    <a:pt x="1113" y="1622"/>
                  </a:cubicBezTo>
                  <a:cubicBezTo>
                    <a:pt x="1249" y="1885"/>
                    <a:pt x="1113" y="1918"/>
                    <a:pt x="1113" y="1918"/>
                  </a:cubicBezTo>
                  <a:lnTo>
                    <a:pt x="1105" y="2038"/>
                  </a:lnTo>
                  <a:cubicBezTo>
                    <a:pt x="1105" y="2038"/>
                    <a:pt x="1368" y="1909"/>
                    <a:pt x="2191" y="1622"/>
                  </a:cubicBezTo>
                  <a:cubicBezTo>
                    <a:pt x="2675" y="1451"/>
                    <a:pt x="2938" y="1256"/>
                    <a:pt x="3067" y="1113"/>
                  </a:cubicBezTo>
                  <a:cubicBezTo>
                    <a:pt x="3168" y="1019"/>
                    <a:pt x="3193" y="950"/>
                    <a:pt x="3193" y="950"/>
                  </a:cubicBezTo>
                  <a:lnTo>
                    <a:pt x="2099" y="76"/>
                  </a:lnTo>
                  <a:lnTo>
                    <a:pt x="2013" y="1"/>
                  </a:lnTo>
                  <a:close/>
                </a:path>
              </a:pathLst>
            </a:custGeom>
            <a:solidFill>
              <a:srgbClr val="433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2"/>
            <p:cNvSpPr/>
            <p:nvPr/>
          </p:nvSpPr>
          <p:spPr>
            <a:xfrm>
              <a:off x="7145522" y="3762455"/>
              <a:ext cx="225369" cy="144086"/>
            </a:xfrm>
            <a:custGeom>
              <a:avLst/>
              <a:gdLst/>
              <a:ahLst/>
              <a:cxnLst/>
              <a:rect l="l" t="t" r="r" b="b"/>
              <a:pathLst>
                <a:path w="1622" h="1037" extrusionOk="0">
                  <a:moveTo>
                    <a:pt x="528" y="0"/>
                  </a:moveTo>
                  <a:cubicBezTo>
                    <a:pt x="290" y="51"/>
                    <a:pt x="0" y="120"/>
                    <a:pt x="0" y="120"/>
                  </a:cubicBezTo>
                  <a:cubicBezTo>
                    <a:pt x="0" y="120"/>
                    <a:pt x="434" y="222"/>
                    <a:pt x="799" y="544"/>
                  </a:cubicBezTo>
                  <a:cubicBezTo>
                    <a:pt x="1088" y="799"/>
                    <a:pt x="1249" y="968"/>
                    <a:pt x="1496" y="1037"/>
                  </a:cubicBezTo>
                  <a:cubicBezTo>
                    <a:pt x="1597" y="943"/>
                    <a:pt x="1622" y="874"/>
                    <a:pt x="1622" y="874"/>
                  </a:cubicBezTo>
                  <a:lnTo>
                    <a:pt x="528" y="0"/>
                  </a:lnTo>
                  <a:close/>
                </a:path>
              </a:pathLst>
            </a:custGeom>
            <a:solidFill>
              <a:srgbClr val="333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2"/>
            <p:cNvSpPr/>
            <p:nvPr/>
          </p:nvSpPr>
          <p:spPr>
            <a:xfrm>
              <a:off x="6882498" y="4467749"/>
              <a:ext cx="170069" cy="71974"/>
            </a:xfrm>
            <a:custGeom>
              <a:avLst/>
              <a:gdLst/>
              <a:ahLst/>
              <a:cxnLst/>
              <a:rect l="l" t="t" r="r" b="b"/>
              <a:pathLst>
                <a:path w="1224" h="518" extrusionOk="0">
                  <a:moveTo>
                    <a:pt x="589" y="1"/>
                  </a:moveTo>
                  <a:cubicBezTo>
                    <a:pt x="490" y="1"/>
                    <a:pt x="408" y="25"/>
                    <a:pt x="408" y="25"/>
                  </a:cubicBezTo>
                  <a:cubicBezTo>
                    <a:pt x="290" y="86"/>
                    <a:pt x="103" y="170"/>
                    <a:pt x="119" y="212"/>
                  </a:cubicBezTo>
                  <a:cubicBezTo>
                    <a:pt x="119" y="212"/>
                    <a:pt x="203" y="184"/>
                    <a:pt x="331" y="184"/>
                  </a:cubicBezTo>
                  <a:cubicBezTo>
                    <a:pt x="386" y="184"/>
                    <a:pt x="450" y="189"/>
                    <a:pt x="518" y="204"/>
                  </a:cubicBezTo>
                  <a:cubicBezTo>
                    <a:pt x="748" y="255"/>
                    <a:pt x="689" y="408"/>
                    <a:pt x="689" y="408"/>
                  </a:cubicBezTo>
                  <a:lnTo>
                    <a:pt x="27" y="408"/>
                  </a:lnTo>
                  <a:cubicBezTo>
                    <a:pt x="1" y="432"/>
                    <a:pt x="17" y="518"/>
                    <a:pt x="17" y="518"/>
                  </a:cubicBezTo>
                  <a:lnTo>
                    <a:pt x="1215" y="518"/>
                  </a:lnTo>
                  <a:cubicBezTo>
                    <a:pt x="1223" y="451"/>
                    <a:pt x="1215" y="408"/>
                    <a:pt x="1215" y="408"/>
                  </a:cubicBezTo>
                  <a:lnTo>
                    <a:pt x="918" y="408"/>
                  </a:lnTo>
                  <a:cubicBezTo>
                    <a:pt x="954" y="66"/>
                    <a:pt x="750" y="1"/>
                    <a:pt x="589" y="1"/>
                  </a:cubicBezTo>
                  <a:close/>
                </a:path>
              </a:pathLst>
            </a:custGeom>
            <a:solidFill>
              <a:srgbClr val="684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2"/>
            <p:cNvSpPr/>
            <p:nvPr/>
          </p:nvSpPr>
          <p:spPr>
            <a:xfrm>
              <a:off x="6835256" y="3512629"/>
              <a:ext cx="121855" cy="93093"/>
            </a:xfrm>
            <a:custGeom>
              <a:avLst/>
              <a:gdLst/>
              <a:ahLst/>
              <a:cxnLst/>
              <a:rect l="l" t="t" r="r" b="b"/>
              <a:pathLst>
                <a:path w="877" h="670" extrusionOk="0">
                  <a:moveTo>
                    <a:pt x="94" y="0"/>
                  </a:moveTo>
                  <a:cubicBezTo>
                    <a:pt x="60" y="0"/>
                    <a:pt x="35" y="8"/>
                    <a:pt x="27" y="24"/>
                  </a:cubicBezTo>
                  <a:cubicBezTo>
                    <a:pt x="1" y="93"/>
                    <a:pt x="265" y="305"/>
                    <a:pt x="459" y="474"/>
                  </a:cubicBezTo>
                  <a:cubicBezTo>
                    <a:pt x="663" y="645"/>
                    <a:pt x="748" y="669"/>
                    <a:pt x="748" y="669"/>
                  </a:cubicBezTo>
                  <a:cubicBezTo>
                    <a:pt x="877" y="653"/>
                    <a:pt x="765" y="458"/>
                    <a:pt x="579" y="246"/>
                  </a:cubicBezTo>
                  <a:cubicBezTo>
                    <a:pt x="436" y="84"/>
                    <a:pt x="209" y="0"/>
                    <a:pt x="94" y="0"/>
                  </a:cubicBezTo>
                  <a:close/>
                </a:path>
              </a:pathLst>
            </a:custGeom>
            <a:solidFill>
              <a:srgbClr val="ABA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2"/>
            <p:cNvSpPr/>
            <p:nvPr/>
          </p:nvSpPr>
          <p:spPr>
            <a:xfrm>
              <a:off x="6634897" y="3500541"/>
              <a:ext cx="311515" cy="203138"/>
            </a:xfrm>
            <a:custGeom>
              <a:avLst/>
              <a:gdLst/>
              <a:ahLst/>
              <a:cxnLst/>
              <a:rect l="l" t="t" r="r" b="b"/>
              <a:pathLst>
                <a:path w="2242" h="1462" extrusionOk="0">
                  <a:moveTo>
                    <a:pt x="1587" y="1"/>
                  </a:moveTo>
                  <a:lnTo>
                    <a:pt x="882" y="926"/>
                  </a:lnTo>
                  <a:lnTo>
                    <a:pt x="0" y="1231"/>
                  </a:lnTo>
                  <a:lnTo>
                    <a:pt x="0" y="1461"/>
                  </a:lnTo>
                  <a:lnTo>
                    <a:pt x="1410" y="1461"/>
                  </a:lnTo>
                  <a:lnTo>
                    <a:pt x="2241" y="596"/>
                  </a:lnTo>
                  <a:cubicBezTo>
                    <a:pt x="2241" y="596"/>
                    <a:pt x="2064" y="86"/>
                    <a:pt x="1587" y="1"/>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2"/>
            <p:cNvSpPr/>
            <p:nvPr/>
          </p:nvSpPr>
          <p:spPr>
            <a:xfrm>
              <a:off x="6837757" y="3497206"/>
              <a:ext cx="133526" cy="109350"/>
            </a:xfrm>
            <a:custGeom>
              <a:avLst/>
              <a:gdLst/>
              <a:ahLst/>
              <a:cxnLst/>
              <a:rect l="l" t="t" r="r" b="b"/>
              <a:pathLst>
                <a:path w="961" h="787" extrusionOk="0">
                  <a:moveTo>
                    <a:pt x="170" y="0"/>
                  </a:moveTo>
                  <a:lnTo>
                    <a:pt x="34" y="84"/>
                  </a:lnTo>
                  <a:cubicBezTo>
                    <a:pt x="34" y="84"/>
                    <a:pt x="1" y="135"/>
                    <a:pt x="17" y="177"/>
                  </a:cubicBezTo>
                  <a:cubicBezTo>
                    <a:pt x="17" y="177"/>
                    <a:pt x="20" y="132"/>
                    <a:pt x="72" y="132"/>
                  </a:cubicBezTo>
                  <a:cubicBezTo>
                    <a:pt x="107" y="132"/>
                    <a:pt x="163" y="152"/>
                    <a:pt x="256" y="220"/>
                  </a:cubicBezTo>
                  <a:cubicBezTo>
                    <a:pt x="451" y="373"/>
                    <a:pt x="714" y="662"/>
                    <a:pt x="757" y="756"/>
                  </a:cubicBezTo>
                  <a:cubicBezTo>
                    <a:pt x="765" y="780"/>
                    <a:pt x="730" y="780"/>
                    <a:pt x="730" y="780"/>
                  </a:cubicBezTo>
                  <a:cubicBezTo>
                    <a:pt x="730" y="780"/>
                    <a:pt x="735" y="786"/>
                    <a:pt x="747" y="786"/>
                  </a:cubicBezTo>
                  <a:cubicBezTo>
                    <a:pt x="764" y="786"/>
                    <a:pt x="798" y="774"/>
                    <a:pt x="859" y="713"/>
                  </a:cubicBezTo>
                  <a:cubicBezTo>
                    <a:pt x="960" y="611"/>
                    <a:pt x="663" y="0"/>
                    <a:pt x="663" y="0"/>
                  </a:cubicBez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2"/>
            <p:cNvSpPr/>
            <p:nvPr/>
          </p:nvSpPr>
          <p:spPr>
            <a:xfrm>
              <a:off x="7052428" y="3282394"/>
              <a:ext cx="190077" cy="95733"/>
            </a:xfrm>
            <a:custGeom>
              <a:avLst/>
              <a:gdLst/>
              <a:ahLst/>
              <a:cxnLst/>
              <a:rect l="l" t="t" r="r" b="b"/>
              <a:pathLst>
                <a:path w="1368" h="689" extrusionOk="0">
                  <a:moveTo>
                    <a:pt x="1231" y="0"/>
                  </a:moveTo>
                  <a:lnTo>
                    <a:pt x="230" y="27"/>
                  </a:lnTo>
                  <a:cubicBezTo>
                    <a:pt x="230" y="27"/>
                    <a:pt x="179" y="43"/>
                    <a:pt x="94" y="77"/>
                  </a:cubicBezTo>
                  <a:cubicBezTo>
                    <a:pt x="51" y="230"/>
                    <a:pt x="0" y="611"/>
                    <a:pt x="408" y="680"/>
                  </a:cubicBezTo>
                  <a:cubicBezTo>
                    <a:pt x="443" y="686"/>
                    <a:pt x="477" y="689"/>
                    <a:pt x="511" y="689"/>
                  </a:cubicBezTo>
                  <a:cubicBezTo>
                    <a:pt x="927" y="689"/>
                    <a:pt x="1241" y="285"/>
                    <a:pt x="1367" y="27"/>
                  </a:cubicBezTo>
                  <a:cubicBezTo>
                    <a:pt x="1281" y="0"/>
                    <a:pt x="1231" y="0"/>
                    <a:pt x="1231" y="0"/>
                  </a:cubicBezTo>
                  <a:close/>
                </a:path>
              </a:pathLst>
            </a:custGeom>
            <a:solidFill>
              <a:srgbClr val="EE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2"/>
            <p:cNvSpPr/>
            <p:nvPr/>
          </p:nvSpPr>
          <p:spPr>
            <a:xfrm>
              <a:off x="6996850" y="3432318"/>
              <a:ext cx="19174" cy="114491"/>
            </a:xfrm>
            <a:custGeom>
              <a:avLst/>
              <a:gdLst/>
              <a:ahLst/>
              <a:cxnLst/>
              <a:rect l="l" t="t" r="r" b="b"/>
              <a:pathLst>
                <a:path w="138" h="824" extrusionOk="0">
                  <a:moveTo>
                    <a:pt x="1" y="1"/>
                  </a:moveTo>
                  <a:lnTo>
                    <a:pt x="1" y="824"/>
                  </a:lnTo>
                  <a:cubicBezTo>
                    <a:pt x="1" y="824"/>
                    <a:pt x="137" y="687"/>
                    <a:pt x="137" y="679"/>
                  </a:cubicBezTo>
                  <a:lnTo>
                    <a:pt x="129" y="620"/>
                  </a:lnTo>
                  <a:lnTo>
                    <a:pt x="1" y="1"/>
                  </a:lnTo>
                  <a:close/>
                </a:path>
              </a:pathLst>
            </a:custGeom>
            <a:solidFill>
              <a:srgbClr val="8DE4FF">
                <a:alpha val="6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2"/>
            <p:cNvSpPr/>
            <p:nvPr/>
          </p:nvSpPr>
          <p:spPr>
            <a:xfrm>
              <a:off x="6974480" y="2971293"/>
              <a:ext cx="272749" cy="233289"/>
            </a:xfrm>
            <a:custGeom>
              <a:avLst/>
              <a:gdLst/>
              <a:ahLst/>
              <a:cxnLst/>
              <a:rect l="l" t="t" r="r" b="b"/>
              <a:pathLst>
                <a:path w="1963" h="1679" extrusionOk="0">
                  <a:moveTo>
                    <a:pt x="1035" y="0"/>
                  </a:moveTo>
                  <a:cubicBezTo>
                    <a:pt x="799" y="0"/>
                    <a:pt x="662" y="109"/>
                    <a:pt x="494" y="143"/>
                  </a:cubicBezTo>
                  <a:cubicBezTo>
                    <a:pt x="455" y="150"/>
                    <a:pt x="421" y="153"/>
                    <a:pt x="392" y="153"/>
                  </a:cubicBezTo>
                  <a:cubicBezTo>
                    <a:pt x="251" y="153"/>
                    <a:pt x="205" y="84"/>
                    <a:pt x="205" y="84"/>
                  </a:cubicBezTo>
                  <a:lnTo>
                    <a:pt x="205" y="84"/>
                  </a:lnTo>
                  <a:cubicBezTo>
                    <a:pt x="205" y="84"/>
                    <a:pt x="188" y="304"/>
                    <a:pt x="282" y="373"/>
                  </a:cubicBezTo>
                  <a:cubicBezTo>
                    <a:pt x="282" y="373"/>
                    <a:pt x="188" y="355"/>
                    <a:pt x="137" y="296"/>
                  </a:cubicBezTo>
                  <a:lnTo>
                    <a:pt x="137" y="296"/>
                  </a:lnTo>
                  <a:cubicBezTo>
                    <a:pt x="137" y="296"/>
                    <a:pt x="1" y="687"/>
                    <a:pt x="239" y="797"/>
                  </a:cubicBezTo>
                  <a:cubicBezTo>
                    <a:pt x="239" y="797"/>
                    <a:pt x="137" y="1078"/>
                    <a:pt x="408" y="1239"/>
                  </a:cubicBezTo>
                  <a:cubicBezTo>
                    <a:pt x="679" y="1408"/>
                    <a:pt x="1588" y="1679"/>
                    <a:pt x="1588" y="1679"/>
                  </a:cubicBezTo>
                  <a:cubicBezTo>
                    <a:pt x="1588" y="1679"/>
                    <a:pt x="1963" y="1129"/>
                    <a:pt x="1902" y="831"/>
                  </a:cubicBezTo>
                  <a:cubicBezTo>
                    <a:pt x="1851" y="526"/>
                    <a:pt x="1657" y="467"/>
                    <a:pt x="1657" y="467"/>
                  </a:cubicBezTo>
                  <a:cubicBezTo>
                    <a:pt x="1657" y="467"/>
                    <a:pt x="1749" y="288"/>
                    <a:pt x="1631" y="143"/>
                  </a:cubicBezTo>
                  <a:lnTo>
                    <a:pt x="1631" y="143"/>
                  </a:lnTo>
                  <a:cubicBezTo>
                    <a:pt x="1631" y="143"/>
                    <a:pt x="1647" y="202"/>
                    <a:pt x="1622" y="253"/>
                  </a:cubicBezTo>
                  <a:cubicBezTo>
                    <a:pt x="1622" y="253"/>
                    <a:pt x="1606" y="110"/>
                    <a:pt x="1239" y="25"/>
                  </a:cubicBezTo>
                  <a:cubicBezTo>
                    <a:pt x="1163" y="7"/>
                    <a:pt x="1096" y="0"/>
                    <a:pt x="1035"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2"/>
            <p:cNvSpPr/>
            <p:nvPr/>
          </p:nvSpPr>
          <p:spPr>
            <a:xfrm>
              <a:off x="7060626" y="3168041"/>
              <a:ext cx="162844" cy="186742"/>
            </a:xfrm>
            <a:custGeom>
              <a:avLst/>
              <a:gdLst/>
              <a:ahLst/>
              <a:cxnLst/>
              <a:rect l="l" t="t" r="r" b="b"/>
              <a:pathLst>
                <a:path w="1172" h="1344" extrusionOk="0">
                  <a:moveTo>
                    <a:pt x="952" y="0"/>
                  </a:moveTo>
                  <a:cubicBezTo>
                    <a:pt x="952" y="0"/>
                    <a:pt x="78" y="340"/>
                    <a:pt x="171" y="544"/>
                  </a:cubicBezTo>
                  <a:cubicBezTo>
                    <a:pt x="212" y="638"/>
                    <a:pt x="239" y="823"/>
                    <a:pt x="239" y="823"/>
                  </a:cubicBezTo>
                  <a:lnTo>
                    <a:pt x="171" y="850"/>
                  </a:lnTo>
                  <a:cubicBezTo>
                    <a:pt x="171" y="850"/>
                    <a:pt x="0" y="1343"/>
                    <a:pt x="444" y="1343"/>
                  </a:cubicBezTo>
                  <a:cubicBezTo>
                    <a:pt x="455" y="1343"/>
                    <a:pt x="466" y="1343"/>
                    <a:pt x="477" y="1343"/>
                  </a:cubicBezTo>
                  <a:cubicBezTo>
                    <a:pt x="968" y="1324"/>
                    <a:pt x="1172" y="823"/>
                    <a:pt x="1172" y="823"/>
                  </a:cubicBezTo>
                  <a:lnTo>
                    <a:pt x="986" y="756"/>
                  </a:lnTo>
                  <a:cubicBezTo>
                    <a:pt x="925" y="568"/>
                    <a:pt x="943" y="171"/>
                    <a:pt x="952" y="43"/>
                  </a:cubicBezTo>
                  <a:lnTo>
                    <a:pt x="952" y="35"/>
                  </a:lnTo>
                  <a:lnTo>
                    <a:pt x="952" y="0"/>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2"/>
            <p:cNvSpPr/>
            <p:nvPr/>
          </p:nvSpPr>
          <p:spPr>
            <a:xfrm>
              <a:off x="7071325" y="3168041"/>
              <a:ext cx="121577" cy="114491"/>
            </a:xfrm>
            <a:custGeom>
              <a:avLst/>
              <a:gdLst/>
              <a:ahLst/>
              <a:cxnLst/>
              <a:rect l="l" t="t" r="r" b="b"/>
              <a:pathLst>
                <a:path w="875" h="824" extrusionOk="0">
                  <a:moveTo>
                    <a:pt x="875" y="0"/>
                  </a:moveTo>
                  <a:cubicBezTo>
                    <a:pt x="875" y="0"/>
                    <a:pt x="1" y="340"/>
                    <a:pt x="94" y="544"/>
                  </a:cubicBezTo>
                  <a:cubicBezTo>
                    <a:pt x="135" y="638"/>
                    <a:pt x="162" y="823"/>
                    <a:pt x="162" y="823"/>
                  </a:cubicBezTo>
                  <a:cubicBezTo>
                    <a:pt x="773" y="721"/>
                    <a:pt x="858" y="196"/>
                    <a:pt x="875" y="43"/>
                  </a:cubicBezTo>
                  <a:lnTo>
                    <a:pt x="875" y="35"/>
                  </a:lnTo>
                  <a:lnTo>
                    <a:pt x="875" y="0"/>
                  </a:ln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2"/>
            <p:cNvSpPr/>
            <p:nvPr/>
          </p:nvSpPr>
          <p:spPr>
            <a:xfrm>
              <a:off x="7019220" y="3068972"/>
              <a:ext cx="198275" cy="196329"/>
            </a:xfrm>
            <a:custGeom>
              <a:avLst/>
              <a:gdLst/>
              <a:ahLst/>
              <a:cxnLst/>
              <a:rect l="l" t="t" r="r" b="b"/>
              <a:pathLst>
                <a:path w="1427" h="1413" extrusionOk="0">
                  <a:moveTo>
                    <a:pt x="740" y="0"/>
                  </a:moveTo>
                  <a:cubicBezTo>
                    <a:pt x="740" y="0"/>
                    <a:pt x="454" y="119"/>
                    <a:pt x="234" y="119"/>
                  </a:cubicBezTo>
                  <a:cubicBezTo>
                    <a:pt x="148" y="119"/>
                    <a:pt x="72" y="101"/>
                    <a:pt x="27" y="51"/>
                  </a:cubicBezTo>
                  <a:lnTo>
                    <a:pt x="27" y="51"/>
                  </a:lnTo>
                  <a:cubicBezTo>
                    <a:pt x="27" y="51"/>
                    <a:pt x="1" y="630"/>
                    <a:pt x="121" y="986"/>
                  </a:cubicBezTo>
                  <a:cubicBezTo>
                    <a:pt x="219" y="1268"/>
                    <a:pt x="302" y="1412"/>
                    <a:pt x="461" y="1412"/>
                  </a:cubicBezTo>
                  <a:cubicBezTo>
                    <a:pt x="507" y="1412"/>
                    <a:pt x="560" y="1400"/>
                    <a:pt x="622" y="1375"/>
                  </a:cubicBezTo>
                  <a:cubicBezTo>
                    <a:pt x="893" y="1273"/>
                    <a:pt x="1207" y="1139"/>
                    <a:pt x="1250" y="731"/>
                  </a:cubicBezTo>
                  <a:cubicBezTo>
                    <a:pt x="1250" y="731"/>
                    <a:pt x="1427" y="638"/>
                    <a:pt x="1386" y="426"/>
                  </a:cubicBezTo>
                  <a:cubicBezTo>
                    <a:pt x="1372" y="354"/>
                    <a:pt x="1334" y="323"/>
                    <a:pt x="1292" y="323"/>
                  </a:cubicBezTo>
                  <a:cubicBezTo>
                    <a:pt x="1211" y="323"/>
                    <a:pt x="1114" y="440"/>
                    <a:pt x="1148" y="587"/>
                  </a:cubicBezTo>
                  <a:lnTo>
                    <a:pt x="979" y="603"/>
                  </a:lnTo>
                  <a:cubicBezTo>
                    <a:pt x="979" y="603"/>
                    <a:pt x="1030" y="426"/>
                    <a:pt x="885" y="306"/>
                  </a:cubicBezTo>
                  <a:cubicBezTo>
                    <a:pt x="732" y="188"/>
                    <a:pt x="740" y="0"/>
                    <a:pt x="740"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2"/>
            <p:cNvSpPr/>
            <p:nvPr/>
          </p:nvSpPr>
          <p:spPr>
            <a:xfrm>
              <a:off x="6750361" y="3683395"/>
              <a:ext cx="157286" cy="20286"/>
            </a:xfrm>
            <a:custGeom>
              <a:avLst/>
              <a:gdLst/>
              <a:ahLst/>
              <a:cxnLst/>
              <a:rect l="l" t="t" r="r" b="b"/>
              <a:pathLst>
                <a:path w="1132" h="146" extrusionOk="0">
                  <a:moveTo>
                    <a:pt x="0" y="1"/>
                  </a:moveTo>
                  <a:lnTo>
                    <a:pt x="0" y="145"/>
                  </a:lnTo>
                  <a:lnTo>
                    <a:pt x="1131" y="145"/>
                  </a:lnTo>
                  <a:lnTo>
                    <a:pt x="1105" y="94"/>
                  </a:lnTo>
                  <a:cubicBezTo>
                    <a:pt x="1088" y="35"/>
                    <a:pt x="1029" y="1"/>
                    <a:pt x="968" y="1"/>
                  </a:cubicBezTo>
                  <a:close/>
                </a:path>
              </a:pathLst>
            </a:custGeom>
            <a:solidFill>
              <a:srgbClr val="684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2"/>
            <p:cNvSpPr/>
            <p:nvPr/>
          </p:nvSpPr>
          <p:spPr>
            <a:xfrm>
              <a:off x="6387157" y="3458162"/>
              <a:ext cx="384600" cy="245516"/>
            </a:xfrm>
            <a:custGeom>
              <a:avLst/>
              <a:gdLst/>
              <a:ahLst/>
              <a:cxnLst/>
              <a:rect l="l" t="t" r="r" b="b"/>
              <a:pathLst>
                <a:path w="2768" h="1767" extrusionOk="0">
                  <a:moveTo>
                    <a:pt x="103" y="0"/>
                  </a:moveTo>
                  <a:cubicBezTo>
                    <a:pt x="52" y="0"/>
                    <a:pt x="9" y="51"/>
                    <a:pt x="9" y="94"/>
                  </a:cubicBezTo>
                  <a:cubicBezTo>
                    <a:pt x="1" y="102"/>
                    <a:pt x="9" y="110"/>
                    <a:pt x="9" y="120"/>
                  </a:cubicBezTo>
                  <a:lnTo>
                    <a:pt x="392" y="1554"/>
                  </a:lnTo>
                  <a:cubicBezTo>
                    <a:pt x="416" y="1673"/>
                    <a:pt x="476" y="1766"/>
                    <a:pt x="604" y="1766"/>
                  </a:cubicBezTo>
                  <a:lnTo>
                    <a:pt x="2767" y="1766"/>
                  </a:lnTo>
                  <a:lnTo>
                    <a:pt x="2378" y="128"/>
                  </a:lnTo>
                  <a:cubicBezTo>
                    <a:pt x="2360" y="51"/>
                    <a:pt x="2301" y="0"/>
                    <a:pt x="2217" y="0"/>
                  </a:cubicBezTo>
                  <a:close/>
                </a:path>
              </a:pathLst>
            </a:custGeom>
            <a:solidFill>
              <a:srgbClr val="684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2"/>
            <p:cNvSpPr/>
            <p:nvPr/>
          </p:nvSpPr>
          <p:spPr>
            <a:xfrm>
              <a:off x="6387157" y="3469972"/>
              <a:ext cx="372928" cy="234817"/>
            </a:xfrm>
            <a:custGeom>
              <a:avLst/>
              <a:gdLst/>
              <a:ahLst/>
              <a:cxnLst/>
              <a:rect l="l" t="t" r="r" b="b"/>
              <a:pathLst>
                <a:path w="2684" h="1690" extrusionOk="0">
                  <a:moveTo>
                    <a:pt x="44" y="1"/>
                  </a:moveTo>
                  <a:cubicBezTo>
                    <a:pt x="35" y="1"/>
                    <a:pt x="17" y="9"/>
                    <a:pt x="9" y="9"/>
                  </a:cubicBezTo>
                  <a:cubicBezTo>
                    <a:pt x="1" y="17"/>
                    <a:pt x="9" y="25"/>
                    <a:pt x="9" y="35"/>
                  </a:cubicBezTo>
                  <a:lnTo>
                    <a:pt x="374" y="1579"/>
                  </a:lnTo>
                  <a:cubicBezTo>
                    <a:pt x="392" y="1639"/>
                    <a:pt x="443" y="1689"/>
                    <a:pt x="510" y="1689"/>
                  </a:cubicBezTo>
                  <a:lnTo>
                    <a:pt x="2684" y="1681"/>
                  </a:lnTo>
                  <a:lnTo>
                    <a:pt x="2319" y="127"/>
                  </a:lnTo>
                  <a:cubicBezTo>
                    <a:pt x="2301" y="52"/>
                    <a:pt x="2242" y="1"/>
                    <a:pt x="2156" y="1"/>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2"/>
            <p:cNvSpPr/>
            <p:nvPr/>
          </p:nvSpPr>
          <p:spPr>
            <a:xfrm>
              <a:off x="6538052" y="3553757"/>
              <a:ext cx="40294" cy="48631"/>
            </a:xfrm>
            <a:custGeom>
              <a:avLst/>
              <a:gdLst/>
              <a:ahLst/>
              <a:cxnLst/>
              <a:rect l="l" t="t" r="r" b="b"/>
              <a:pathLst>
                <a:path w="290" h="350" extrusionOk="0">
                  <a:moveTo>
                    <a:pt x="129" y="1"/>
                  </a:moveTo>
                  <a:cubicBezTo>
                    <a:pt x="52" y="1"/>
                    <a:pt x="1" y="76"/>
                    <a:pt x="11" y="170"/>
                  </a:cubicBezTo>
                  <a:cubicBezTo>
                    <a:pt x="27" y="272"/>
                    <a:pt x="94" y="349"/>
                    <a:pt x="172" y="349"/>
                  </a:cubicBezTo>
                  <a:cubicBezTo>
                    <a:pt x="239" y="349"/>
                    <a:pt x="290" y="272"/>
                    <a:pt x="282" y="170"/>
                  </a:cubicBezTo>
                  <a:cubicBezTo>
                    <a:pt x="274" y="76"/>
                    <a:pt x="204"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2"/>
            <p:cNvSpPr/>
            <p:nvPr/>
          </p:nvSpPr>
          <p:spPr>
            <a:xfrm>
              <a:off x="6215142" y="3704653"/>
              <a:ext cx="1524921" cy="47380"/>
            </a:xfrm>
            <a:custGeom>
              <a:avLst/>
              <a:gdLst/>
              <a:ahLst/>
              <a:cxnLst/>
              <a:rect l="l" t="t" r="r" b="b"/>
              <a:pathLst>
                <a:path w="10975" h="341" extrusionOk="0">
                  <a:moveTo>
                    <a:pt x="33" y="0"/>
                  </a:moveTo>
                  <a:cubicBezTo>
                    <a:pt x="17" y="0"/>
                    <a:pt x="0" y="9"/>
                    <a:pt x="0" y="35"/>
                  </a:cubicBezTo>
                  <a:lnTo>
                    <a:pt x="0" y="306"/>
                  </a:lnTo>
                  <a:cubicBezTo>
                    <a:pt x="0" y="333"/>
                    <a:pt x="17" y="341"/>
                    <a:pt x="33" y="341"/>
                  </a:cubicBezTo>
                  <a:lnTo>
                    <a:pt x="10942" y="341"/>
                  </a:lnTo>
                  <a:cubicBezTo>
                    <a:pt x="10966" y="341"/>
                    <a:pt x="10974" y="333"/>
                    <a:pt x="10974" y="306"/>
                  </a:cubicBezTo>
                  <a:lnTo>
                    <a:pt x="10974" y="35"/>
                  </a:lnTo>
                  <a:cubicBezTo>
                    <a:pt x="10974" y="9"/>
                    <a:pt x="10966" y="0"/>
                    <a:pt x="10942"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2"/>
            <p:cNvSpPr/>
            <p:nvPr/>
          </p:nvSpPr>
          <p:spPr>
            <a:xfrm>
              <a:off x="7152608" y="3704653"/>
              <a:ext cx="587459" cy="47380"/>
            </a:xfrm>
            <a:custGeom>
              <a:avLst/>
              <a:gdLst/>
              <a:ahLst/>
              <a:cxnLst/>
              <a:rect l="l" t="t" r="r" b="b"/>
              <a:pathLst>
                <a:path w="4228" h="341" extrusionOk="0">
                  <a:moveTo>
                    <a:pt x="35" y="0"/>
                  </a:moveTo>
                  <a:cubicBezTo>
                    <a:pt x="8" y="0"/>
                    <a:pt x="0" y="9"/>
                    <a:pt x="0" y="35"/>
                  </a:cubicBezTo>
                  <a:lnTo>
                    <a:pt x="0" y="306"/>
                  </a:lnTo>
                  <a:cubicBezTo>
                    <a:pt x="0" y="333"/>
                    <a:pt x="8" y="341"/>
                    <a:pt x="35" y="341"/>
                  </a:cubicBezTo>
                  <a:lnTo>
                    <a:pt x="4195" y="341"/>
                  </a:lnTo>
                  <a:cubicBezTo>
                    <a:pt x="4219" y="341"/>
                    <a:pt x="4227" y="333"/>
                    <a:pt x="4227" y="306"/>
                  </a:cubicBezTo>
                  <a:lnTo>
                    <a:pt x="4227" y="35"/>
                  </a:lnTo>
                  <a:cubicBezTo>
                    <a:pt x="4227" y="9"/>
                    <a:pt x="4219" y="0"/>
                    <a:pt x="4195" y="0"/>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2"/>
            <p:cNvSpPr/>
            <p:nvPr/>
          </p:nvSpPr>
          <p:spPr>
            <a:xfrm>
              <a:off x="6157341" y="3751895"/>
              <a:ext cx="166317" cy="777397"/>
            </a:xfrm>
            <a:custGeom>
              <a:avLst/>
              <a:gdLst/>
              <a:ahLst/>
              <a:cxnLst/>
              <a:rect l="l" t="t" r="r" b="b"/>
              <a:pathLst>
                <a:path w="1197" h="5595" extrusionOk="0">
                  <a:moveTo>
                    <a:pt x="773" y="1"/>
                  </a:moveTo>
                  <a:lnTo>
                    <a:pt x="1" y="5595"/>
                  </a:lnTo>
                  <a:lnTo>
                    <a:pt x="323" y="5595"/>
                  </a:lnTo>
                  <a:lnTo>
                    <a:pt x="1196" y="1"/>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2"/>
            <p:cNvSpPr/>
            <p:nvPr/>
          </p:nvSpPr>
          <p:spPr>
            <a:xfrm>
              <a:off x="6443846" y="3751895"/>
              <a:ext cx="109905" cy="777397"/>
            </a:xfrm>
            <a:custGeom>
              <a:avLst/>
              <a:gdLst/>
              <a:ahLst/>
              <a:cxnLst/>
              <a:rect l="l" t="t" r="r" b="b"/>
              <a:pathLst>
                <a:path w="791" h="5595" extrusionOk="0">
                  <a:moveTo>
                    <a:pt x="365" y="1"/>
                  </a:moveTo>
                  <a:lnTo>
                    <a:pt x="0" y="5595"/>
                  </a:lnTo>
                  <a:lnTo>
                    <a:pt x="322" y="5595"/>
                  </a:lnTo>
                  <a:lnTo>
                    <a:pt x="791" y="1"/>
                  </a:ln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2"/>
            <p:cNvSpPr/>
            <p:nvPr/>
          </p:nvSpPr>
          <p:spPr>
            <a:xfrm>
              <a:off x="7061738" y="3751895"/>
              <a:ext cx="166595" cy="777397"/>
            </a:xfrm>
            <a:custGeom>
              <a:avLst/>
              <a:gdLst/>
              <a:ahLst/>
              <a:cxnLst/>
              <a:rect l="l" t="t" r="r" b="b"/>
              <a:pathLst>
                <a:path w="1199" h="5595" extrusionOk="0">
                  <a:moveTo>
                    <a:pt x="0" y="1"/>
                  </a:moveTo>
                  <a:lnTo>
                    <a:pt x="876" y="5595"/>
                  </a:lnTo>
                  <a:lnTo>
                    <a:pt x="1198" y="5595"/>
                  </a:lnTo>
                  <a:lnTo>
                    <a:pt x="426" y="1"/>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2"/>
            <p:cNvSpPr/>
            <p:nvPr/>
          </p:nvSpPr>
          <p:spPr>
            <a:xfrm>
              <a:off x="7574864" y="3751895"/>
              <a:ext cx="165206" cy="777397"/>
            </a:xfrm>
            <a:custGeom>
              <a:avLst/>
              <a:gdLst/>
              <a:ahLst/>
              <a:cxnLst/>
              <a:rect l="l" t="t" r="r" b="b"/>
              <a:pathLst>
                <a:path w="1189" h="5595" extrusionOk="0">
                  <a:moveTo>
                    <a:pt x="1" y="1"/>
                  </a:moveTo>
                  <a:lnTo>
                    <a:pt x="875" y="5595"/>
                  </a:lnTo>
                  <a:lnTo>
                    <a:pt x="1188" y="5595"/>
                  </a:lnTo>
                  <a:lnTo>
                    <a:pt x="416" y="1"/>
                  </a:ln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8" name="Google Shape;1878;p62"/>
            <p:cNvGrpSpPr/>
            <p:nvPr/>
          </p:nvGrpSpPr>
          <p:grpSpPr>
            <a:xfrm>
              <a:off x="7388352" y="2343720"/>
              <a:ext cx="806708" cy="1530743"/>
              <a:chOff x="8664833" y="3743057"/>
              <a:chExt cx="414462" cy="786449"/>
            </a:xfrm>
          </p:grpSpPr>
          <p:sp>
            <p:nvSpPr>
              <p:cNvPr id="1879" name="Google Shape;1879;p62"/>
              <p:cNvSpPr/>
              <p:nvPr/>
            </p:nvSpPr>
            <p:spPr>
              <a:xfrm>
                <a:off x="8684107" y="3743057"/>
                <a:ext cx="395187" cy="786449"/>
              </a:xfrm>
              <a:custGeom>
                <a:avLst/>
                <a:gdLst/>
                <a:ahLst/>
                <a:cxnLst/>
                <a:rect l="l" t="t" r="r" b="b"/>
                <a:pathLst>
                  <a:path w="5536" h="11017" extrusionOk="0">
                    <a:moveTo>
                      <a:pt x="1" y="0"/>
                    </a:moveTo>
                    <a:lnTo>
                      <a:pt x="1" y="11017"/>
                    </a:lnTo>
                    <a:lnTo>
                      <a:pt x="5536" y="11017"/>
                    </a:lnTo>
                    <a:lnTo>
                      <a:pt x="5536" y="0"/>
                    </a:lnTo>
                    <a:close/>
                  </a:path>
                </a:pathLst>
              </a:custGeom>
              <a:solidFill>
                <a:srgbClr val="7A7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2"/>
              <p:cNvSpPr/>
              <p:nvPr/>
            </p:nvSpPr>
            <p:spPr>
              <a:xfrm>
                <a:off x="8664833" y="3743057"/>
                <a:ext cx="395758" cy="786449"/>
              </a:xfrm>
              <a:custGeom>
                <a:avLst/>
                <a:gdLst/>
                <a:ahLst/>
                <a:cxnLst/>
                <a:rect l="l" t="t" r="r" b="b"/>
                <a:pathLst>
                  <a:path w="5544" h="11017" extrusionOk="0">
                    <a:moveTo>
                      <a:pt x="0" y="0"/>
                    </a:moveTo>
                    <a:lnTo>
                      <a:pt x="0" y="11017"/>
                    </a:lnTo>
                    <a:lnTo>
                      <a:pt x="5543" y="11017"/>
                    </a:lnTo>
                    <a:lnTo>
                      <a:pt x="55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2"/>
              <p:cNvSpPr/>
              <p:nvPr/>
            </p:nvSpPr>
            <p:spPr>
              <a:xfrm>
                <a:off x="8695029" y="3773253"/>
                <a:ext cx="335295" cy="726628"/>
              </a:xfrm>
              <a:custGeom>
                <a:avLst/>
                <a:gdLst/>
                <a:ahLst/>
                <a:cxnLst/>
                <a:rect l="l" t="t" r="r" b="b"/>
                <a:pathLst>
                  <a:path w="4697" h="10179" extrusionOk="0">
                    <a:moveTo>
                      <a:pt x="1" y="1"/>
                    </a:moveTo>
                    <a:lnTo>
                      <a:pt x="1" y="10178"/>
                    </a:lnTo>
                    <a:lnTo>
                      <a:pt x="4696" y="10178"/>
                    </a:lnTo>
                    <a:lnTo>
                      <a:pt x="4696"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2"/>
              <p:cNvSpPr/>
              <p:nvPr/>
            </p:nvSpPr>
            <p:spPr>
              <a:xfrm>
                <a:off x="8695029" y="3772682"/>
                <a:ext cx="335295" cy="642"/>
              </a:xfrm>
              <a:custGeom>
                <a:avLst/>
                <a:gdLst/>
                <a:ahLst/>
                <a:cxnLst/>
                <a:rect l="l" t="t" r="r" b="b"/>
                <a:pathLst>
                  <a:path w="4697" h="9" extrusionOk="0">
                    <a:moveTo>
                      <a:pt x="1" y="1"/>
                    </a:moveTo>
                    <a:lnTo>
                      <a:pt x="1" y="9"/>
                    </a:lnTo>
                    <a:lnTo>
                      <a:pt x="4696" y="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2"/>
              <p:cNvSpPr/>
              <p:nvPr/>
            </p:nvSpPr>
            <p:spPr>
              <a:xfrm>
                <a:off x="8695029" y="3773253"/>
                <a:ext cx="335295" cy="180675"/>
              </a:xfrm>
              <a:custGeom>
                <a:avLst/>
                <a:gdLst/>
                <a:ahLst/>
                <a:cxnLst/>
                <a:rect l="l" t="t" r="r" b="b"/>
                <a:pathLst>
                  <a:path w="4697" h="2531" extrusionOk="0">
                    <a:moveTo>
                      <a:pt x="1" y="1"/>
                    </a:moveTo>
                    <a:lnTo>
                      <a:pt x="1" y="272"/>
                    </a:lnTo>
                    <a:lnTo>
                      <a:pt x="4696" y="2531"/>
                    </a:lnTo>
                    <a:lnTo>
                      <a:pt x="4696" y="1"/>
                    </a:lnTo>
                    <a:close/>
                  </a:path>
                </a:pathLst>
              </a:custGeom>
              <a:solidFill>
                <a:srgbClr val="BCE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2"/>
              <p:cNvSpPr/>
              <p:nvPr/>
            </p:nvSpPr>
            <p:spPr>
              <a:xfrm>
                <a:off x="8695029" y="3773253"/>
                <a:ext cx="19559" cy="725985"/>
              </a:xfrm>
              <a:custGeom>
                <a:avLst/>
                <a:gdLst/>
                <a:ahLst/>
                <a:cxnLst/>
                <a:rect l="l" t="t" r="r" b="b"/>
                <a:pathLst>
                  <a:path w="274" h="10170" extrusionOk="0">
                    <a:moveTo>
                      <a:pt x="1" y="1"/>
                    </a:moveTo>
                    <a:lnTo>
                      <a:pt x="1" y="10170"/>
                    </a:lnTo>
                    <a:lnTo>
                      <a:pt x="274" y="10170"/>
                    </a:lnTo>
                    <a:lnTo>
                      <a:pt x="274" y="1"/>
                    </a:lnTo>
                    <a:close/>
                  </a:path>
                </a:pathLst>
              </a:custGeom>
              <a:solidFill>
                <a:srgbClr val="7A7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2"/>
              <p:cNvSpPr/>
              <p:nvPr/>
            </p:nvSpPr>
            <p:spPr>
              <a:xfrm>
                <a:off x="8867212" y="3772682"/>
                <a:ext cx="29768" cy="727770"/>
              </a:xfrm>
              <a:custGeom>
                <a:avLst/>
                <a:gdLst/>
                <a:ahLst/>
                <a:cxnLst/>
                <a:rect l="l" t="t" r="r" b="b"/>
                <a:pathLst>
                  <a:path w="417" h="10195" extrusionOk="0">
                    <a:moveTo>
                      <a:pt x="1" y="1"/>
                    </a:moveTo>
                    <a:lnTo>
                      <a:pt x="1" y="10194"/>
                    </a:lnTo>
                    <a:lnTo>
                      <a:pt x="416" y="10194"/>
                    </a:lnTo>
                    <a:lnTo>
                      <a:pt x="416" y="1"/>
                    </a:lnTo>
                    <a:close/>
                  </a:path>
                </a:pathLst>
              </a:custGeom>
              <a:solidFill>
                <a:srgbClr val="7A7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2"/>
              <p:cNvSpPr/>
              <p:nvPr/>
            </p:nvSpPr>
            <p:spPr>
              <a:xfrm>
                <a:off x="8679325" y="4121115"/>
                <a:ext cx="363064" cy="30339"/>
              </a:xfrm>
              <a:custGeom>
                <a:avLst/>
                <a:gdLst/>
                <a:ahLst/>
                <a:cxnLst/>
                <a:rect l="l" t="t" r="r" b="b"/>
                <a:pathLst>
                  <a:path w="5086" h="425" extrusionOk="0">
                    <a:moveTo>
                      <a:pt x="1" y="1"/>
                    </a:moveTo>
                    <a:lnTo>
                      <a:pt x="1" y="424"/>
                    </a:lnTo>
                    <a:lnTo>
                      <a:pt x="5085" y="424"/>
                    </a:lnTo>
                    <a:lnTo>
                      <a:pt x="5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2"/>
              <p:cNvSpPr/>
              <p:nvPr/>
            </p:nvSpPr>
            <p:spPr>
              <a:xfrm>
                <a:off x="8847724" y="3772682"/>
                <a:ext cx="29910" cy="727770"/>
              </a:xfrm>
              <a:custGeom>
                <a:avLst/>
                <a:gdLst/>
                <a:ahLst/>
                <a:cxnLst/>
                <a:rect l="l" t="t" r="r" b="b"/>
                <a:pathLst>
                  <a:path w="419" h="10195" extrusionOk="0">
                    <a:moveTo>
                      <a:pt x="1" y="1"/>
                    </a:moveTo>
                    <a:lnTo>
                      <a:pt x="1" y="10194"/>
                    </a:lnTo>
                    <a:lnTo>
                      <a:pt x="418" y="10194"/>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8" name="Google Shape;1888;p62"/>
            <p:cNvSpPr/>
            <p:nvPr/>
          </p:nvSpPr>
          <p:spPr>
            <a:xfrm>
              <a:off x="7112731" y="3336723"/>
              <a:ext cx="438788" cy="658182"/>
            </a:xfrm>
            <a:custGeom>
              <a:avLst/>
              <a:gdLst/>
              <a:ahLst/>
              <a:cxnLst/>
              <a:rect l="l" t="t" r="r" b="b"/>
              <a:pathLst>
                <a:path w="3158" h="4737" extrusionOk="0">
                  <a:moveTo>
                    <a:pt x="1477" y="0"/>
                  </a:moveTo>
                  <a:lnTo>
                    <a:pt x="0" y="4736"/>
                  </a:lnTo>
                  <a:lnTo>
                    <a:pt x="1791" y="4736"/>
                  </a:lnTo>
                  <a:cubicBezTo>
                    <a:pt x="2104" y="4736"/>
                    <a:pt x="2375" y="4508"/>
                    <a:pt x="2434" y="4203"/>
                  </a:cubicBezTo>
                  <a:lnTo>
                    <a:pt x="3115" y="450"/>
                  </a:lnTo>
                  <a:cubicBezTo>
                    <a:pt x="3158" y="212"/>
                    <a:pt x="2978" y="0"/>
                    <a:pt x="2740" y="0"/>
                  </a:cubicBezTo>
                  <a:close/>
                </a:path>
              </a:pathLst>
            </a:custGeom>
            <a:solidFill>
              <a:srgbClr val="684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2"/>
            <p:cNvSpPr/>
            <p:nvPr/>
          </p:nvSpPr>
          <p:spPr>
            <a:xfrm>
              <a:off x="7075910" y="3336723"/>
              <a:ext cx="440178" cy="658182"/>
            </a:xfrm>
            <a:custGeom>
              <a:avLst/>
              <a:gdLst/>
              <a:ahLst/>
              <a:cxnLst/>
              <a:rect l="l" t="t" r="r" b="b"/>
              <a:pathLst>
                <a:path w="3168" h="4737" extrusionOk="0">
                  <a:moveTo>
                    <a:pt x="1477" y="0"/>
                  </a:moveTo>
                  <a:lnTo>
                    <a:pt x="0" y="4736"/>
                  </a:lnTo>
                  <a:lnTo>
                    <a:pt x="1783" y="4736"/>
                  </a:lnTo>
                  <a:cubicBezTo>
                    <a:pt x="2107" y="4736"/>
                    <a:pt x="2378" y="4508"/>
                    <a:pt x="2428" y="4203"/>
                  </a:cubicBezTo>
                  <a:lnTo>
                    <a:pt x="3150" y="247"/>
                  </a:lnTo>
                  <a:cubicBezTo>
                    <a:pt x="3168" y="118"/>
                    <a:pt x="3074" y="0"/>
                    <a:pt x="2946" y="0"/>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2"/>
            <p:cNvSpPr/>
            <p:nvPr/>
          </p:nvSpPr>
          <p:spPr>
            <a:xfrm>
              <a:off x="6842343" y="3282394"/>
              <a:ext cx="554668" cy="601632"/>
            </a:xfrm>
            <a:custGeom>
              <a:avLst/>
              <a:gdLst/>
              <a:ahLst/>
              <a:cxnLst/>
              <a:rect l="l" t="t" r="r" b="b"/>
              <a:pathLst>
                <a:path w="3992" h="4330" extrusionOk="0">
                  <a:moveTo>
                    <a:pt x="826" y="2251"/>
                  </a:moveTo>
                  <a:cubicBezTo>
                    <a:pt x="826" y="2251"/>
                    <a:pt x="826" y="2251"/>
                    <a:pt x="826" y="2251"/>
                  </a:cubicBezTo>
                  <a:lnTo>
                    <a:pt x="826" y="2251"/>
                  </a:lnTo>
                  <a:close/>
                  <a:moveTo>
                    <a:pt x="1233" y="3615"/>
                  </a:moveTo>
                  <a:lnTo>
                    <a:pt x="1233" y="3615"/>
                  </a:lnTo>
                  <a:cubicBezTo>
                    <a:pt x="1233" y="3616"/>
                    <a:pt x="1233" y="3616"/>
                    <a:pt x="1233" y="3616"/>
                  </a:cubicBezTo>
                  <a:cubicBezTo>
                    <a:pt x="1233" y="3616"/>
                    <a:pt x="1233" y="3616"/>
                    <a:pt x="1233" y="3615"/>
                  </a:cubicBezTo>
                  <a:close/>
                  <a:moveTo>
                    <a:pt x="2743" y="0"/>
                  </a:moveTo>
                  <a:lnTo>
                    <a:pt x="1742" y="27"/>
                  </a:lnTo>
                  <a:cubicBezTo>
                    <a:pt x="1742" y="27"/>
                    <a:pt x="1691" y="43"/>
                    <a:pt x="1606" y="77"/>
                  </a:cubicBezTo>
                  <a:cubicBezTo>
                    <a:pt x="1453" y="128"/>
                    <a:pt x="1207" y="222"/>
                    <a:pt x="1054" y="367"/>
                  </a:cubicBezTo>
                  <a:cubicBezTo>
                    <a:pt x="807" y="579"/>
                    <a:pt x="1" y="1630"/>
                    <a:pt x="1" y="1630"/>
                  </a:cubicBezTo>
                  <a:lnTo>
                    <a:pt x="392" y="1817"/>
                  </a:lnTo>
                  <a:lnTo>
                    <a:pt x="826" y="2251"/>
                  </a:lnTo>
                  <a:lnTo>
                    <a:pt x="826" y="2251"/>
                  </a:lnTo>
                  <a:cubicBezTo>
                    <a:pt x="824" y="2249"/>
                    <a:pt x="811" y="2221"/>
                    <a:pt x="1131" y="1884"/>
                  </a:cubicBezTo>
                  <a:cubicBezTo>
                    <a:pt x="1207" y="1809"/>
                    <a:pt x="1249" y="1766"/>
                    <a:pt x="1249" y="1758"/>
                  </a:cubicBezTo>
                  <a:cubicBezTo>
                    <a:pt x="1249" y="1758"/>
                    <a:pt x="1317" y="2106"/>
                    <a:pt x="1376" y="2436"/>
                  </a:cubicBezTo>
                  <a:cubicBezTo>
                    <a:pt x="1402" y="2616"/>
                    <a:pt x="1427" y="2777"/>
                    <a:pt x="1445" y="2887"/>
                  </a:cubicBezTo>
                  <a:cubicBezTo>
                    <a:pt x="1445" y="2903"/>
                    <a:pt x="1453" y="2921"/>
                    <a:pt x="1453" y="2929"/>
                  </a:cubicBezTo>
                  <a:lnTo>
                    <a:pt x="1453" y="2972"/>
                  </a:lnTo>
                  <a:cubicBezTo>
                    <a:pt x="1461" y="3039"/>
                    <a:pt x="1445" y="3099"/>
                    <a:pt x="1418" y="3149"/>
                  </a:cubicBezTo>
                  <a:cubicBezTo>
                    <a:pt x="1410" y="3176"/>
                    <a:pt x="1394" y="3200"/>
                    <a:pt x="1376" y="3219"/>
                  </a:cubicBezTo>
                  <a:cubicBezTo>
                    <a:pt x="1317" y="3329"/>
                    <a:pt x="1241" y="3439"/>
                    <a:pt x="1233" y="3615"/>
                  </a:cubicBezTo>
                  <a:lnTo>
                    <a:pt x="1233" y="3615"/>
                  </a:lnTo>
                  <a:cubicBezTo>
                    <a:pt x="1234" y="3602"/>
                    <a:pt x="1278" y="3524"/>
                    <a:pt x="1613" y="3524"/>
                  </a:cubicBezTo>
                  <a:cubicBezTo>
                    <a:pt x="1740" y="3524"/>
                    <a:pt x="1908" y="3535"/>
                    <a:pt x="2131" y="3565"/>
                  </a:cubicBezTo>
                  <a:cubicBezTo>
                    <a:pt x="3003" y="3684"/>
                    <a:pt x="3560" y="4329"/>
                    <a:pt x="3794" y="4329"/>
                  </a:cubicBezTo>
                  <a:cubicBezTo>
                    <a:pt x="3798" y="4329"/>
                    <a:pt x="3801" y="4329"/>
                    <a:pt x="3804" y="4329"/>
                  </a:cubicBezTo>
                  <a:cubicBezTo>
                    <a:pt x="3804" y="4329"/>
                    <a:pt x="3812" y="4329"/>
                    <a:pt x="3812" y="4321"/>
                  </a:cubicBezTo>
                  <a:cubicBezTo>
                    <a:pt x="3830" y="4278"/>
                    <a:pt x="3991" y="3881"/>
                    <a:pt x="3804" y="3592"/>
                  </a:cubicBezTo>
                  <a:cubicBezTo>
                    <a:pt x="3804" y="3592"/>
                    <a:pt x="3753" y="3039"/>
                    <a:pt x="3847" y="1978"/>
                  </a:cubicBezTo>
                  <a:cubicBezTo>
                    <a:pt x="3932" y="917"/>
                    <a:pt x="3949" y="713"/>
                    <a:pt x="3490" y="367"/>
                  </a:cubicBezTo>
                  <a:cubicBezTo>
                    <a:pt x="3219" y="163"/>
                    <a:pt x="3005" y="69"/>
                    <a:pt x="2879" y="27"/>
                  </a:cubicBezTo>
                  <a:cubicBezTo>
                    <a:pt x="2793" y="0"/>
                    <a:pt x="2743" y="0"/>
                    <a:pt x="2743" y="0"/>
                  </a:cubicBez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2"/>
            <p:cNvSpPr/>
            <p:nvPr/>
          </p:nvSpPr>
          <p:spPr>
            <a:xfrm>
              <a:off x="7013662" y="3422731"/>
              <a:ext cx="358478" cy="461297"/>
            </a:xfrm>
            <a:custGeom>
              <a:avLst/>
              <a:gdLst/>
              <a:ahLst/>
              <a:cxnLst/>
              <a:rect l="l" t="t" r="r" b="b"/>
              <a:pathLst>
                <a:path w="2580" h="3320" extrusionOk="0">
                  <a:moveTo>
                    <a:pt x="0" y="2605"/>
                  </a:moveTo>
                  <a:lnTo>
                    <a:pt x="0" y="2605"/>
                  </a:lnTo>
                  <a:cubicBezTo>
                    <a:pt x="0" y="2606"/>
                    <a:pt x="0" y="2606"/>
                    <a:pt x="0" y="2606"/>
                  </a:cubicBezTo>
                  <a:cubicBezTo>
                    <a:pt x="0" y="2606"/>
                    <a:pt x="0" y="2606"/>
                    <a:pt x="0" y="2605"/>
                  </a:cubicBezTo>
                  <a:close/>
                  <a:moveTo>
                    <a:pt x="1485" y="0"/>
                  </a:moveTo>
                  <a:lnTo>
                    <a:pt x="746" y="1088"/>
                  </a:lnTo>
                  <a:lnTo>
                    <a:pt x="143" y="1426"/>
                  </a:lnTo>
                  <a:cubicBezTo>
                    <a:pt x="169" y="1606"/>
                    <a:pt x="194" y="1767"/>
                    <a:pt x="212" y="1877"/>
                  </a:cubicBezTo>
                  <a:cubicBezTo>
                    <a:pt x="212" y="1893"/>
                    <a:pt x="220" y="1911"/>
                    <a:pt x="220" y="1919"/>
                  </a:cubicBezTo>
                  <a:lnTo>
                    <a:pt x="220" y="1962"/>
                  </a:lnTo>
                  <a:cubicBezTo>
                    <a:pt x="228" y="2029"/>
                    <a:pt x="212" y="2089"/>
                    <a:pt x="185" y="2139"/>
                  </a:cubicBezTo>
                  <a:cubicBezTo>
                    <a:pt x="177" y="2166"/>
                    <a:pt x="161" y="2190"/>
                    <a:pt x="143" y="2209"/>
                  </a:cubicBezTo>
                  <a:cubicBezTo>
                    <a:pt x="84" y="2319"/>
                    <a:pt x="8" y="2429"/>
                    <a:pt x="0" y="2605"/>
                  </a:cubicBezTo>
                  <a:lnTo>
                    <a:pt x="0" y="2605"/>
                  </a:lnTo>
                  <a:cubicBezTo>
                    <a:pt x="1" y="2592"/>
                    <a:pt x="45" y="2514"/>
                    <a:pt x="380" y="2514"/>
                  </a:cubicBezTo>
                  <a:cubicBezTo>
                    <a:pt x="507" y="2514"/>
                    <a:pt x="675" y="2525"/>
                    <a:pt x="898" y="2555"/>
                  </a:cubicBezTo>
                  <a:cubicBezTo>
                    <a:pt x="1770" y="2674"/>
                    <a:pt x="2327" y="3319"/>
                    <a:pt x="2561" y="3319"/>
                  </a:cubicBezTo>
                  <a:cubicBezTo>
                    <a:pt x="2565" y="3319"/>
                    <a:pt x="2568" y="3319"/>
                    <a:pt x="2571" y="3319"/>
                  </a:cubicBezTo>
                  <a:cubicBezTo>
                    <a:pt x="2571" y="3319"/>
                    <a:pt x="2579" y="3319"/>
                    <a:pt x="2579" y="3311"/>
                  </a:cubicBezTo>
                  <a:cubicBezTo>
                    <a:pt x="2367" y="3278"/>
                    <a:pt x="2316" y="3107"/>
                    <a:pt x="1909" y="2777"/>
                  </a:cubicBezTo>
                  <a:cubicBezTo>
                    <a:pt x="1592" y="2515"/>
                    <a:pt x="1402" y="2418"/>
                    <a:pt x="1468" y="2418"/>
                  </a:cubicBezTo>
                  <a:cubicBezTo>
                    <a:pt x="1492" y="2418"/>
                    <a:pt x="1549" y="2431"/>
                    <a:pt x="1646" y="2453"/>
                  </a:cubicBezTo>
                  <a:cubicBezTo>
                    <a:pt x="1817" y="2494"/>
                    <a:pt x="1961" y="2517"/>
                    <a:pt x="2055" y="2517"/>
                  </a:cubicBezTo>
                  <a:cubicBezTo>
                    <a:pt x="2157" y="2517"/>
                    <a:pt x="2200" y="2490"/>
                    <a:pt x="2155" y="2429"/>
                  </a:cubicBezTo>
                  <a:cubicBezTo>
                    <a:pt x="2062" y="2311"/>
                    <a:pt x="1587" y="2249"/>
                    <a:pt x="2011" y="2097"/>
                  </a:cubicBezTo>
                  <a:cubicBezTo>
                    <a:pt x="2367" y="1966"/>
                    <a:pt x="2311" y="1785"/>
                    <a:pt x="2182" y="1785"/>
                  </a:cubicBezTo>
                  <a:cubicBezTo>
                    <a:pt x="2160" y="1785"/>
                    <a:pt x="2137" y="1790"/>
                    <a:pt x="2113" y="1801"/>
                  </a:cubicBezTo>
                  <a:cubicBezTo>
                    <a:pt x="2008" y="1845"/>
                    <a:pt x="1811" y="1928"/>
                    <a:pt x="1743" y="1928"/>
                  </a:cubicBezTo>
                  <a:cubicBezTo>
                    <a:pt x="1706" y="1928"/>
                    <a:pt x="1707" y="1903"/>
                    <a:pt x="1783" y="1834"/>
                  </a:cubicBezTo>
                  <a:cubicBezTo>
                    <a:pt x="2249" y="1410"/>
                    <a:pt x="2367" y="697"/>
                    <a:pt x="2367" y="697"/>
                  </a:cubicBezTo>
                  <a:lnTo>
                    <a:pt x="1485" y="0"/>
                  </a:lnTo>
                  <a:close/>
                </a:path>
              </a:pathLst>
            </a:custGeom>
            <a:solidFill>
              <a:srgbClr val="8DE4FF">
                <a:alpha val="6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2"/>
            <p:cNvSpPr/>
            <p:nvPr/>
          </p:nvSpPr>
          <p:spPr>
            <a:xfrm>
              <a:off x="6735077" y="3377990"/>
              <a:ext cx="622890" cy="326799"/>
            </a:xfrm>
            <a:custGeom>
              <a:avLst/>
              <a:gdLst/>
              <a:ahLst/>
              <a:cxnLst/>
              <a:rect l="l" t="t" r="r" b="b"/>
              <a:pathLst>
                <a:path w="4483" h="2352" extrusionOk="0">
                  <a:moveTo>
                    <a:pt x="4081" y="0"/>
                  </a:moveTo>
                  <a:cubicBezTo>
                    <a:pt x="3970" y="0"/>
                    <a:pt x="3829" y="60"/>
                    <a:pt x="3651" y="221"/>
                  </a:cubicBezTo>
                  <a:lnTo>
                    <a:pt x="2997" y="1553"/>
                  </a:lnTo>
                  <a:cubicBezTo>
                    <a:pt x="2997" y="1553"/>
                    <a:pt x="2555" y="1655"/>
                    <a:pt x="2013" y="1783"/>
                  </a:cubicBezTo>
                  <a:cubicBezTo>
                    <a:pt x="1512" y="1909"/>
                    <a:pt x="1257" y="1971"/>
                    <a:pt x="1257" y="1971"/>
                  </a:cubicBezTo>
                  <a:cubicBezTo>
                    <a:pt x="1257" y="1971"/>
                    <a:pt x="799" y="1834"/>
                    <a:pt x="689" y="1818"/>
                  </a:cubicBezTo>
                  <a:cubicBezTo>
                    <a:pt x="681" y="1816"/>
                    <a:pt x="673" y="1816"/>
                    <a:pt x="664" y="1816"/>
                  </a:cubicBezTo>
                  <a:cubicBezTo>
                    <a:pt x="560" y="1816"/>
                    <a:pt x="439" y="1918"/>
                    <a:pt x="290" y="2030"/>
                  </a:cubicBezTo>
                  <a:cubicBezTo>
                    <a:pt x="129" y="2156"/>
                    <a:pt x="9" y="2233"/>
                    <a:pt x="9" y="2258"/>
                  </a:cubicBezTo>
                  <a:cubicBezTo>
                    <a:pt x="0" y="2284"/>
                    <a:pt x="78" y="2301"/>
                    <a:pt x="78" y="2301"/>
                  </a:cubicBezTo>
                  <a:cubicBezTo>
                    <a:pt x="78" y="2301"/>
                    <a:pt x="102" y="2351"/>
                    <a:pt x="188" y="2351"/>
                  </a:cubicBezTo>
                  <a:cubicBezTo>
                    <a:pt x="282" y="2351"/>
                    <a:pt x="630" y="2182"/>
                    <a:pt x="630" y="2182"/>
                  </a:cubicBezTo>
                  <a:cubicBezTo>
                    <a:pt x="630" y="2182"/>
                    <a:pt x="791" y="2250"/>
                    <a:pt x="901" y="2301"/>
                  </a:cubicBezTo>
                  <a:cubicBezTo>
                    <a:pt x="966" y="2336"/>
                    <a:pt x="1068" y="2347"/>
                    <a:pt x="1152" y="2347"/>
                  </a:cubicBezTo>
                  <a:cubicBezTo>
                    <a:pt x="1209" y="2347"/>
                    <a:pt x="1258" y="2342"/>
                    <a:pt x="1282" y="2335"/>
                  </a:cubicBezTo>
                  <a:cubicBezTo>
                    <a:pt x="1282" y="2335"/>
                    <a:pt x="2912" y="2309"/>
                    <a:pt x="3193" y="2309"/>
                  </a:cubicBezTo>
                  <a:cubicBezTo>
                    <a:pt x="3482" y="2309"/>
                    <a:pt x="4482" y="526"/>
                    <a:pt x="4482" y="526"/>
                  </a:cubicBezTo>
                  <a:cubicBezTo>
                    <a:pt x="4482" y="526"/>
                    <a:pt x="4412" y="0"/>
                    <a:pt x="4081"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2"/>
            <p:cNvSpPr/>
            <p:nvPr/>
          </p:nvSpPr>
          <p:spPr>
            <a:xfrm>
              <a:off x="7156221" y="3369514"/>
              <a:ext cx="211335" cy="249684"/>
            </a:xfrm>
            <a:custGeom>
              <a:avLst/>
              <a:gdLst/>
              <a:ahLst/>
              <a:cxnLst/>
              <a:rect l="l" t="t" r="r" b="b"/>
              <a:pathLst>
                <a:path w="1521" h="1797" extrusionOk="0">
                  <a:moveTo>
                    <a:pt x="1094" y="1"/>
                  </a:moveTo>
                  <a:cubicBezTo>
                    <a:pt x="1083" y="1"/>
                    <a:pt x="1073" y="1"/>
                    <a:pt x="1062" y="3"/>
                  </a:cubicBezTo>
                  <a:cubicBezTo>
                    <a:pt x="840" y="19"/>
                    <a:pt x="746" y="11"/>
                    <a:pt x="577" y="155"/>
                  </a:cubicBezTo>
                  <a:cubicBezTo>
                    <a:pt x="577" y="155"/>
                    <a:pt x="68" y="1115"/>
                    <a:pt x="33" y="1174"/>
                  </a:cubicBezTo>
                  <a:cubicBezTo>
                    <a:pt x="1" y="1233"/>
                    <a:pt x="17" y="1300"/>
                    <a:pt x="17" y="1300"/>
                  </a:cubicBezTo>
                  <a:cubicBezTo>
                    <a:pt x="17" y="1300"/>
                    <a:pt x="11" y="1247"/>
                    <a:pt x="96" y="1247"/>
                  </a:cubicBezTo>
                  <a:cubicBezTo>
                    <a:pt x="150" y="1247"/>
                    <a:pt x="243" y="1269"/>
                    <a:pt x="400" y="1343"/>
                  </a:cubicBezTo>
                  <a:cubicBezTo>
                    <a:pt x="797" y="1539"/>
                    <a:pt x="899" y="1699"/>
                    <a:pt x="883" y="1750"/>
                  </a:cubicBezTo>
                  <a:cubicBezTo>
                    <a:pt x="876" y="1772"/>
                    <a:pt x="857" y="1778"/>
                    <a:pt x="837" y="1778"/>
                  </a:cubicBezTo>
                  <a:cubicBezTo>
                    <a:pt x="809" y="1778"/>
                    <a:pt x="781" y="1767"/>
                    <a:pt x="781" y="1767"/>
                  </a:cubicBezTo>
                  <a:lnTo>
                    <a:pt x="773" y="1777"/>
                  </a:lnTo>
                  <a:cubicBezTo>
                    <a:pt x="773" y="1777"/>
                    <a:pt x="806" y="1797"/>
                    <a:pt x="850" y="1797"/>
                  </a:cubicBezTo>
                  <a:cubicBezTo>
                    <a:pt x="893" y="1797"/>
                    <a:pt x="947" y="1778"/>
                    <a:pt x="993" y="1708"/>
                  </a:cubicBezTo>
                  <a:cubicBezTo>
                    <a:pt x="1078" y="1563"/>
                    <a:pt x="1520" y="860"/>
                    <a:pt x="1494" y="544"/>
                  </a:cubicBezTo>
                  <a:cubicBezTo>
                    <a:pt x="1478" y="246"/>
                    <a:pt x="1300" y="1"/>
                    <a:pt x="1094" y="1"/>
                  </a:cubicBezTo>
                  <a:close/>
                </a:path>
              </a:pathLst>
            </a:custGeom>
            <a:gradFill>
              <a:gsLst>
                <a:gs pos="0">
                  <a:schemeClr val="accent2"/>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2"/>
            <p:cNvSpPr/>
            <p:nvPr/>
          </p:nvSpPr>
          <p:spPr>
            <a:xfrm>
              <a:off x="7249314" y="3565429"/>
              <a:ext cx="108655" cy="138250"/>
            </a:xfrm>
            <a:custGeom>
              <a:avLst/>
              <a:gdLst/>
              <a:ahLst/>
              <a:cxnLst/>
              <a:rect l="l" t="t" r="r" b="b"/>
              <a:pathLst>
                <a:path w="782" h="995" extrusionOk="0">
                  <a:moveTo>
                    <a:pt x="36" y="0"/>
                  </a:moveTo>
                  <a:cubicBezTo>
                    <a:pt x="17" y="0"/>
                    <a:pt x="1" y="10"/>
                    <a:pt x="1" y="35"/>
                  </a:cubicBezTo>
                  <a:lnTo>
                    <a:pt x="1" y="866"/>
                  </a:lnTo>
                  <a:cubicBezTo>
                    <a:pt x="1" y="935"/>
                    <a:pt x="60" y="994"/>
                    <a:pt x="137" y="994"/>
                  </a:cubicBezTo>
                  <a:lnTo>
                    <a:pt x="655" y="994"/>
                  </a:lnTo>
                  <a:cubicBezTo>
                    <a:pt x="730" y="994"/>
                    <a:pt x="781" y="935"/>
                    <a:pt x="781" y="866"/>
                  </a:cubicBezTo>
                  <a:lnTo>
                    <a:pt x="781" y="35"/>
                  </a:lnTo>
                  <a:cubicBezTo>
                    <a:pt x="781" y="10"/>
                    <a:pt x="773" y="0"/>
                    <a:pt x="749" y="0"/>
                  </a:cubicBezTo>
                  <a:close/>
                </a:path>
              </a:pathLst>
            </a:custGeom>
            <a:solidFill>
              <a:srgbClr val="FF8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2"/>
            <p:cNvSpPr/>
            <p:nvPr/>
          </p:nvSpPr>
          <p:spPr>
            <a:xfrm>
              <a:off x="7258763" y="3571265"/>
              <a:ext cx="91009" cy="7225"/>
            </a:xfrm>
            <a:custGeom>
              <a:avLst/>
              <a:gdLst/>
              <a:ahLst/>
              <a:cxnLst/>
              <a:rect l="l" t="t" r="r" b="b"/>
              <a:pathLst>
                <a:path w="655" h="52" extrusionOk="0">
                  <a:moveTo>
                    <a:pt x="27" y="1"/>
                  </a:moveTo>
                  <a:cubicBezTo>
                    <a:pt x="8" y="1"/>
                    <a:pt x="0" y="19"/>
                    <a:pt x="0" y="27"/>
                  </a:cubicBezTo>
                  <a:cubicBezTo>
                    <a:pt x="0" y="44"/>
                    <a:pt x="8" y="52"/>
                    <a:pt x="27" y="52"/>
                  </a:cubicBezTo>
                  <a:lnTo>
                    <a:pt x="630" y="52"/>
                  </a:lnTo>
                  <a:cubicBezTo>
                    <a:pt x="646" y="52"/>
                    <a:pt x="654" y="44"/>
                    <a:pt x="654" y="27"/>
                  </a:cubicBezTo>
                  <a:cubicBezTo>
                    <a:pt x="654" y="19"/>
                    <a:pt x="646" y="1"/>
                    <a:pt x="630" y="1"/>
                  </a:cubicBezTo>
                  <a:close/>
                </a:path>
              </a:pathLst>
            </a:custGeom>
            <a:solidFill>
              <a:srgbClr val="684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2"/>
            <p:cNvSpPr/>
            <p:nvPr/>
          </p:nvSpPr>
          <p:spPr>
            <a:xfrm>
              <a:off x="7203740" y="3358398"/>
              <a:ext cx="217727" cy="220089"/>
            </a:xfrm>
            <a:custGeom>
              <a:avLst/>
              <a:gdLst/>
              <a:ahLst/>
              <a:cxnLst/>
              <a:rect l="l" t="t" r="r" b="b"/>
              <a:pathLst>
                <a:path w="1567" h="1584" extrusionOk="0">
                  <a:moveTo>
                    <a:pt x="1131" y="0"/>
                  </a:moveTo>
                  <a:cubicBezTo>
                    <a:pt x="1093" y="0"/>
                    <a:pt x="1057" y="8"/>
                    <a:pt x="1026" y="23"/>
                  </a:cubicBezTo>
                  <a:cubicBezTo>
                    <a:pt x="906" y="88"/>
                    <a:pt x="895" y="137"/>
                    <a:pt x="751" y="137"/>
                  </a:cubicBezTo>
                  <a:cubicBezTo>
                    <a:pt x="689" y="137"/>
                    <a:pt x="603" y="128"/>
                    <a:pt x="474" y="107"/>
                  </a:cubicBezTo>
                  <a:cubicBezTo>
                    <a:pt x="446" y="103"/>
                    <a:pt x="419" y="101"/>
                    <a:pt x="395" y="101"/>
                  </a:cubicBezTo>
                  <a:cubicBezTo>
                    <a:pt x="34" y="101"/>
                    <a:pt x="0" y="536"/>
                    <a:pt x="168" y="736"/>
                  </a:cubicBezTo>
                  <a:cubicBezTo>
                    <a:pt x="345" y="940"/>
                    <a:pt x="575" y="999"/>
                    <a:pt x="482" y="1211"/>
                  </a:cubicBezTo>
                  <a:cubicBezTo>
                    <a:pt x="388" y="1431"/>
                    <a:pt x="533" y="1584"/>
                    <a:pt x="533" y="1584"/>
                  </a:cubicBezTo>
                  <a:lnTo>
                    <a:pt x="787" y="1584"/>
                  </a:lnTo>
                  <a:cubicBezTo>
                    <a:pt x="889" y="1431"/>
                    <a:pt x="567" y="1329"/>
                    <a:pt x="830" y="1278"/>
                  </a:cubicBezTo>
                  <a:cubicBezTo>
                    <a:pt x="1074" y="1222"/>
                    <a:pt x="937" y="971"/>
                    <a:pt x="1169" y="971"/>
                  </a:cubicBezTo>
                  <a:cubicBezTo>
                    <a:pt x="1180" y="971"/>
                    <a:pt x="1191" y="972"/>
                    <a:pt x="1203" y="973"/>
                  </a:cubicBezTo>
                  <a:cubicBezTo>
                    <a:pt x="1219" y="975"/>
                    <a:pt x="1235" y="976"/>
                    <a:pt x="1249" y="976"/>
                  </a:cubicBezTo>
                  <a:cubicBezTo>
                    <a:pt x="1485" y="976"/>
                    <a:pt x="1566" y="725"/>
                    <a:pt x="1543" y="413"/>
                  </a:cubicBezTo>
                  <a:cubicBezTo>
                    <a:pt x="1515" y="150"/>
                    <a:pt x="1301" y="0"/>
                    <a:pt x="1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2"/>
            <p:cNvSpPr/>
            <p:nvPr/>
          </p:nvSpPr>
          <p:spPr>
            <a:xfrm>
              <a:off x="7352273" y="3517075"/>
              <a:ext cx="59330" cy="29734"/>
            </a:xfrm>
            <a:custGeom>
              <a:avLst/>
              <a:gdLst/>
              <a:ahLst/>
              <a:cxnLst/>
              <a:rect l="l" t="t" r="r" b="b"/>
              <a:pathLst>
                <a:path w="427" h="214" extrusionOk="0">
                  <a:moveTo>
                    <a:pt x="180" y="1"/>
                  </a:moveTo>
                  <a:cubicBezTo>
                    <a:pt x="14" y="1"/>
                    <a:pt x="1" y="206"/>
                    <a:pt x="83" y="214"/>
                  </a:cubicBezTo>
                  <a:cubicBezTo>
                    <a:pt x="85" y="214"/>
                    <a:pt x="87" y="214"/>
                    <a:pt x="89" y="214"/>
                  </a:cubicBezTo>
                  <a:cubicBezTo>
                    <a:pt x="186" y="214"/>
                    <a:pt x="427" y="18"/>
                    <a:pt x="201" y="2"/>
                  </a:cubicBezTo>
                  <a:cubicBezTo>
                    <a:pt x="194" y="1"/>
                    <a:pt x="187" y="1"/>
                    <a:pt x="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62"/>
          <p:cNvGrpSpPr/>
          <p:nvPr/>
        </p:nvGrpSpPr>
        <p:grpSpPr>
          <a:xfrm>
            <a:off x="4755845" y="1827853"/>
            <a:ext cx="2004972" cy="1413596"/>
            <a:chOff x="4644620" y="1902228"/>
            <a:chExt cx="2004972" cy="1413596"/>
          </a:xfrm>
        </p:grpSpPr>
        <p:sp>
          <p:nvSpPr>
            <p:cNvPr id="1899" name="Google Shape;1899;p62"/>
            <p:cNvSpPr/>
            <p:nvPr/>
          </p:nvSpPr>
          <p:spPr>
            <a:xfrm>
              <a:off x="4822779" y="2097416"/>
              <a:ext cx="1789195" cy="1218409"/>
            </a:xfrm>
            <a:custGeom>
              <a:avLst/>
              <a:gdLst/>
              <a:ahLst/>
              <a:cxnLst/>
              <a:rect l="l" t="t" r="r" b="b"/>
              <a:pathLst>
                <a:path w="12877" h="8769" extrusionOk="0">
                  <a:moveTo>
                    <a:pt x="611" y="0"/>
                  </a:moveTo>
                  <a:cubicBezTo>
                    <a:pt x="271" y="0"/>
                    <a:pt x="0" y="271"/>
                    <a:pt x="0" y="612"/>
                  </a:cubicBezTo>
                  <a:lnTo>
                    <a:pt x="0" y="8624"/>
                  </a:lnTo>
                  <a:cubicBezTo>
                    <a:pt x="0" y="8701"/>
                    <a:pt x="67" y="8768"/>
                    <a:pt x="145" y="8768"/>
                  </a:cubicBezTo>
                  <a:lnTo>
                    <a:pt x="12732" y="8768"/>
                  </a:lnTo>
                  <a:cubicBezTo>
                    <a:pt x="12810" y="8768"/>
                    <a:pt x="12877" y="8701"/>
                    <a:pt x="12877" y="8624"/>
                  </a:cubicBezTo>
                  <a:lnTo>
                    <a:pt x="12877" y="612"/>
                  </a:lnTo>
                  <a:cubicBezTo>
                    <a:pt x="12877" y="271"/>
                    <a:pt x="12596" y="0"/>
                    <a:pt x="122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2"/>
            <p:cNvSpPr/>
            <p:nvPr/>
          </p:nvSpPr>
          <p:spPr>
            <a:xfrm>
              <a:off x="4822779" y="2097416"/>
              <a:ext cx="1789195" cy="101430"/>
            </a:xfrm>
            <a:custGeom>
              <a:avLst/>
              <a:gdLst/>
              <a:ahLst/>
              <a:cxnLst/>
              <a:rect l="l" t="t" r="r" b="b"/>
              <a:pathLst>
                <a:path w="12877" h="730" extrusionOk="0">
                  <a:moveTo>
                    <a:pt x="611" y="0"/>
                  </a:moveTo>
                  <a:cubicBezTo>
                    <a:pt x="271" y="0"/>
                    <a:pt x="0" y="271"/>
                    <a:pt x="0" y="612"/>
                  </a:cubicBezTo>
                  <a:lnTo>
                    <a:pt x="0" y="730"/>
                  </a:lnTo>
                  <a:lnTo>
                    <a:pt x="12877" y="730"/>
                  </a:lnTo>
                  <a:lnTo>
                    <a:pt x="12877" y="612"/>
                  </a:lnTo>
                  <a:cubicBezTo>
                    <a:pt x="12877" y="271"/>
                    <a:pt x="12596" y="0"/>
                    <a:pt x="12266"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2"/>
            <p:cNvSpPr/>
            <p:nvPr/>
          </p:nvSpPr>
          <p:spPr>
            <a:xfrm>
              <a:off x="6172080" y="2353216"/>
              <a:ext cx="382238" cy="100457"/>
            </a:xfrm>
            <a:custGeom>
              <a:avLst/>
              <a:gdLst/>
              <a:ahLst/>
              <a:cxnLst/>
              <a:rect l="l" t="t" r="r" b="b"/>
              <a:pathLst>
                <a:path w="2751" h="723" extrusionOk="0">
                  <a:moveTo>
                    <a:pt x="110" y="1"/>
                  </a:moveTo>
                  <a:cubicBezTo>
                    <a:pt x="51" y="1"/>
                    <a:pt x="0" y="52"/>
                    <a:pt x="0" y="111"/>
                  </a:cubicBezTo>
                  <a:lnTo>
                    <a:pt x="0" y="604"/>
                  </a:lnTo>
                  <a:cubicBezTo>
                    <a:pt x="0" y="671"/>
                    <a:pt x="51" y="722"/>
                    <a:pt x="110" y="722"/>
                  </a:cubicBezTo>
                  <a:lnTo>
                    <a:pt x="2640" y="722"/>
                  </a:lnTo>
                  <a:cubicBezTo>
                    <a:pt x="2699" y="722"/>
                    <a:pt x="2750" y="671"/>
                    <a:pt x="2750" y="604"/>
                  </a:cubicBezTo>
                  <a:lnTo>
                    <a:pt x="2750" y="111"/>
                  </a:lnTo>
                  <a:cubicBezTo>
                    <a:pt x="2750" y="52"/>
                    <a:pt x="2699" y="1"/>
                    <a:pt x="2640"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2"/>
            <p:cNvSpPr/>
            <p:nvPr/>
          </p:nvSpPr>
          <p:spPr>
            <a:xfrm>
              <a:off x="6172080" y="2499666"/>
              <a:ext cx="382238" cy="722931"/>
            </a:xfrm>
            <a:custGeom>
              <a:avLst/>
              <a:gdLst/>
              <a:ahLst/>
              <a:cxnLst/>
              <a:rect l="l" t="t" r="r" b="b"/>
              <a:pathLst>
                <a:path w="2751" h="5203" extrusionOk="0">
                  <a:moveTo>
                    <a:pt x="110" y="0"/>
                  </a:moveTo>
                  <a:cubicBezTo>
                    <a:pt x="51" y="0"/>
                    <a:pt x="0" y="51"/>
                    <a:pt x="0" y="118"/>
                  </a:cubicBezTo>
                  <a:lnTo>
                    <a:pt x="0" y="5093"/>
                  </a:lnTo>
                  <a:cubicBezTo>
                    <a:pt x="0" y="5152"/>
                    <a:pt x="51" y="5203"/>
                    <a:pt x="110" y="5203"/>
                  </a:cubicBezTo>
                  <a:lnTo>
                    <a:pt x="2640" y="5203"/>
                  </a:lnTo>
                  <a:cubicBezTo>
                    <a:pt x="2699" y="5203"/>
                    <a:pt x="2750" y="5152"/>
                    <a:pt x="2750" y="5093"/>
                  </a:cubicBezTo>
                  <a:lnTo>
                    <a:pt x="2750" y="118"/>
                  </a:lnTo>
                  <a:cubicBezTo>
                    <a:pt x="2750" y="51"/>
                    <a:pt x="2699" y="0"/>
                    <a:pt x="2640"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2"/>
            <p:cNvSpPr/>
            <p:nvPr/>
          </p:nvSpPr>
          <p:spPr>
            <a:xfrm>
              <a:off x="4914761" y="2281381"/>
              <a:ext cx="1206737" cy="941213"/>
            </a:xfrm>
            <a:custGeom>
              <a:avLst/>
              <a:gdLst/>
              <a:ahLst/>
              <a:cxnLst/>
              <a:rect l="l" t="t" r="r" b="b"/>
              <a:pathLst>
                <a:path w="8685" h="6774" extrusionOk="0">
                  <a:moveTo>
                    <a:pt x="169" y="1"/>
                  </a:moveTo>
                  <a:cubicBezTo>
                    <a:pt x="78" y="1"/>
                    <a:pt x="0" y="78"/>
                    <a:pt x="0" y="170"/>
                  </a:cubicBezTo>
                  <a:lnTo>
                    <a:pt x="0" y="6605"/>
                  </a:lnTo>
                  <a:cubicBezTo>
                    <a:pt x="0" y="6699"/>
                    <a:pt x="78" y="6774"/>
                    <a:pt x="169" y="6774"/>
                  </a:cubicBezTo>
                  <a:lnTo>
                    <a:pt x="8513" y="6774"/>
                  </a:lnTo>
                  <a:cubicBezTo>
                    <a:pt x="8607" y="6774"/>
                    <a:pt x="8685" y="6699"/>
                    <a:pt x="8685" y="6605"/>
                  </a:cubicBezTo>
                  <a:lnTo>
                    <a:pt x="8685" y="170"/>
                  </a:lnTo>
                  <a:cubicBezTo>
                    <a:pt x="8685" y="78"/>
                    <a:pt x="8607" y="1"/>
                    <a:pt x="8513" y="1"/>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4" name="Google Shape;1904;p62"/>
            <p:cNvGrpSpPr/>
            <p:nvPr/>
          </p:nvGrpSpPr>
          <p:grpSpPr>
            <a:xfrm>
              <a:off x="5040393" y="2083740"/>
              <a:ext cx="955385" cy="1138791"/>
              <a:chOff x="4296027" y="2472036"/>
              <a:chExt cx="490847" cy="585076"/>
            </a:xfrm>
          </p:grpSpPr>
          <p:sp>
            <p:nvSpPr>
              <p:cNvPr id="1905" name="Google Shape;1905;p62"/>
              <p:cNvSpPr/>
              <p:nvPr/>
            </p:nvSpPr>
            <p:spPr>
              <a:xfrm>
                <a:off x="4472992" y="2922550"/>
                <a:ext cx="130991" cy="134561"/>
              </a:xfrm>
              <a:custGeom>
                <a:avLst/>
                <a:gdLst/>
                <a:ahLst/>
                <a:cxnLst/>
                <a:rect l="l" t="t" r="r" b="b"/>
                <a:pathLst>
                  <a:path w="1835" h="1885" extrusionOk="0">
                    <a:moveTo>
                      <a:pt x="1" y="1"/>
                    </a:moveTo>
                    <a:lnTo>
                      <a:pt x="94" y="451"/>
                    </a:lnTo>
                    <a:lnTo>
                      <a:pt x="145" y="679"/>
                    </a:lnTo>
                    <a:lnTo>
                      <a:pt x="486" y="1885"/>
                    </a:lnTo>
                    <a:lnTo>
                      <a:pt x="1834" y="1885"/>
                    </a:lnTo>
                    <a:lnTo>
                      <a:pt x="1453" y="1"/>
                    </a:ln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2"/>
              <p:cNvSpPr/>
              <p:nvPr/>
            </p:nvSpPr>
            <p:spPr>
              <a:xfrm>
                <a:off x="4479703" y="2931259"/>
                <a:ext cx="84234" cy="125852"/>
              </a:xfrm>
              <a:custGeom>
                <a:avLst/>
                <a:gdLst/>
                <a:ahLst/>
                <a:cxnLst/>
                <a:rect l="l" t="t" r="r" b="b"/>
                <a:pathLst>
                  <a:path w="1180" h="1763" extrusionOk="0">
                    <a:moveTo>
                      <a:pt x="544" y="1"/>
                    </a:moveTo>
                    <a:cubicBezTo>
                      <a:pt x="341" y="1"/>
                      <a:pt x="154" y="148"/>
                      <a:pt x="0" y="329"/>
                    </a:cubicBezTo>
                    <a:lnTo>
                      <a:pt x="51" y="557"/>
                    </a:lnTo>
                    <a:lnTo>
                      <a:pt x="392" y="1763"/>
                    </a:lnTo>
                    <a:lnTo>
                      <a:pt x="1180" y="1763"/>
                    </a:lnTo>
                    <a:lnTo>
                      <a:pt x="679" y="23"/>
                    </a:lnTo>
                    <a:cubicBezTo>
                      <a:pt x="633" y="8"/>
                      <a:pt x="588" y="1"/>
                      <a:pt x="544" y="1"/>
                    </a:cubicBezTo>
                    <a:close/>
                  </a:path>
                </a:pathLst>
              </a:custGeom>
              <a:solidFill>
                <a:srgbClr val="684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2"/>
              <p:cNvSpPr/>
              <p:nvPr/>
            </p:nvSpPr>
            <p:spPr>
              <a:xfrm>
                <a:off x="4381547" y="2922550"/>
                <a:ext cx="153335" cy="134561"/>
              </a:xfrm>
              <a:custGeom>
                <a:avLst/>
                <a:gdLst/>
                <a:ahLst/>
                <a:cxnLst/>
                <a:rect l="l" t="t" r="r" b="b"/>
                <a:pathLst>
                  <a:path w="2148" h="1885" extrusionOk="0">
                    <a:moveTo>
                      <a:pt x="239" y="1"/>
                    </a:moveTo>
                    <a:lnTo>
                      <a:pt x="0" y="1885"/>
                    </a:lnTo>
                    <a:lnTo>
                      <a:pt x="1571" y="1885"/>
                    </a:lnTo>
                    <a:lnTo>
                      <a:pt x="1748" y="944"/>
                    </a:lnTo>
                    <a:lnTo>
                      <a:pt x="2148" y="1"/>
                    </a:ln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2"/>
              <p:cNvSpPr/>
              <p:nvPr/>
            </p:nvSpPr>
            <p:spPr>
              <a:xfrm>
                <a:off x="4381547" y="2922550"/>
                <a:ext cx="111575" cy="134561"/>
              </a:xfrm>
              <a:custGeom>
                <a:avLst/>
                <a:gdLst/>
                <a:ahLst/>
                <a:cxnLst/>
                <a:rect l="l" t="t" r="r" b="b"/>
                <a:pathLst>
                  <a:path w="1563" h="1885" extrusionOk="0">
                    <a:moveTo>
                      <a:pt x="239" y="1"/>
                    </a:moveTo>
                    <a:lnTo>
                      <a:pt x="0" y="1885"/>
                    </a:lnTo>
                    <a:lnTo>
                      <a:pt x="255" y="1885"/>
                    </a:lnTo>
                    <a:lnTo>
                      <a:pt x="552" y="365"/>
                    </a:lnTo>
                    <a:lnTo>
                      <a:pt x="1563" y="188"/>
                    </a:lnTo>
                    <a:cubicBezTo>
                      <a:pt x="1563" y="188"/>
                      <a:pt x="1290" y="102"/>
                      <a:pt x="1003" y="1"/>
                    </a:cubicBezTo>
                    <a:close/>
                  </a:path>
                </a:pathLst>
              </a:custGeom>
              <a:solidFill>
                <a:srgbClr val="6840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2"/>
              <p:cNvSpPr/>
              <p:nvPr/>
            </p:nvSpPr>
            <p:spPr>
              <a:xfrm>
                <a:off x="4720201" y="2696543"/>
                <a:ext cx="20773" cy="14919"/>
              </a:xfrm>
              <a:custGeom>
                <a:avLst/>
                <a:gdLst/>
                <a:ahLst/>
                <a:cxnLst/>
                <a:rect l="l" t="t" r="r" b="b"/>
                <a:pathLst>
                  <a:path w="291" h="209" extrusionOk="0">
                    <a:moveTo>
                      <a:pt x="154" y="1"/>
                    </a:moveTo>
                    <a:lnTo>
                      <a:pt x="1" y="137"/>
                    </a:lnTo>
                    <a:cubicBezTo>
                      <a:pt x="1" y="137"/>
                      <a:pt x="101" y="209"/>
                      <a:pt x="187" y="209"/>
                    </a:cubicBezTo>
                    <a:cubicBezTo>
                      <a:pt x="199" y="209"/>
                      <a:pt x="210" y="208"/>
                      <a:pt x="221" y="205"/>
                    </a:cubicBezTo>
                    <a:cubicBezTo>
                      <a:pt x="221" y="205"/>
                      <a:pt x="290" y="154"/>
                      <a:pt x="264" y="111"/>
                    </a:cubicBezTo>
                    <a:cubicBezTo>
                      <a:pt x="247" y="60"/>
                      <a:pt x="154" y="1"/>
                      <a:pt x="154" y="1"/>
                    </a:cubicBez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2"/>
              <p:cNvSpPr/>
              <p:nvPr/>
            </p:nvSpPr>
            <p:spPr>
              <a:xfrm>
                <a:off x="4690576" y="2610381"/>
                <a:ext cx="96298" cy="102580"/>
              </a:xfrm>
              <a:custGeom>
                <a:avLst/>
                <a:gdLst/>
                <a:ahLst/>
                <a:cxnLst/>
                <a:rect l="l" t="t" r="r" b="b"/>
                <a:pathLst>
                  <a:path w="1349" h="1437" extrusionOk="0">
                    <a:moveTo>
                      <a:pt x="1172" y="1"/>
                    </a:moveTo>
                    <a:cubicBezTo>
                      <a:pt x="1169" y="1"/>
                      <a:pt x="1166" y="1"/>
                      <a:pt x="1164" y="2"/>
                    </a:cubicBezTo>
                    <a:cubicBezTo>
                      <a:pt x="1113" y="20"/>
                      <a:pt x="1003" y="232"/>
                      <a:pt x="925" y="308"/>
                    </a:cubicBezTo>
                    <a:cubicBezTo>
                      <a:pt x="850" y="385"/>
                      <a:pt x="603" y="554"/>
                      <a:pt x="603" y="554"/>
                    </a:cubicBezTo>
                    <a:cubicBezTo>
                      <a:pt x="611" y="444"/>
                      <a:pt x="662" y="444"/>
                      <a:pt x="748" y="299"/>
                    </a:cubicBezTo>
                    <a:cubicBezTo>
                      <a:pt x="798" y="213"/>
                      <a:pt x="788" y="185"/>
                      <a:pt x="757" y="185"/>
                    </a:cubicBezTo>
                    <a:cubicBezTo>
                      <a:pt x="737" y="185"/>
                      <a:pt x="707" y="197"/>
                      <a:pt x="679" y="214"/>
                    </a:cubicBezTo>
                    <a:cubicBezTo>
                      <a:pt x="620" y="257"/>
                      <a:pt x="400" y="401"/>
                      <a:pt x="365" y="460"/>
                    </a:cubicBezTo>
                    <a:cubicBezTo>
                      <a:pt x="330" y="519"/>
                      <a:pt x="247" y="774"/>
                      <a:pt x="247" y="774"/>
                    </a:cubicBezTo>
                    <a:lnTo>
                      <a:pt x="102" y="1012"/>
                    </a:lnTo>
                    <a:cubicBezTo>
                      <a:pt x="0" y="1122"/>
                      <a:pt x="76" y="1243"/>
                      <a:pt x="76" y="1243"/>
                    </a:cubicBezTo>
                    <a:lnTo>
                      <a:pt x="595" y="1436"/>
                    </a:lnTo>
                    <a:lnTo>
                      <a:pt x="705" y="1098"/>
                    </a:lnTo>
                    <a:cubicBezTo>
                      <a:pt x="1011" y="1012"/>
                      <a:pt x="1247" y="774"/>
                      <a:pt x="1298" y="597"/>
                    </a:cubicBezTo>
                    <a:cubicBezTo>
                      <a:pt x="1349" y="428"/>
                      <a:pt x="1274" y="418"/>
                      <a:pt x="1274" y="418"/>
                    </a:cubicBezTo>
                    <a:cubicBezTo>
                      <a:pt x="1333" y="316"/>
                      <a:pt x="1274" y="265"/>
                      <a:pt x="1274" y="265"/>
                    </a:cubicBezTo>
                    <a:cubicBezTo>
                      <a:pt x="1290" y="163"/>
                      <a:pt x="1223" y="122"/>
                      <a:pt x="1223" y="122"/>
                    </a:cubicBezTo>
                    <a:cubicBezTo>
                      <a:pt x="1223" y="122"/>
                      <a:pt x="1215" y="1"/>
                      <a:pt x="1172" y="1"/>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2"/>
              <p:cNvSpPr/>
              <p:nvPr/>
            </p:nvSpPr>
            <p:spPr>
              <a:xfrm>
                <a:off x="4398537" y="2899564"/>
                <a:ext cx="178248" cy="36264"/>
              </a:xfrm>
              <a:custGeom>
                <a:avLst/>
                <a:gdLst/>
                <a:ahLst/>
                <a:cxnLst/>
                <a:rect l="l" t="t" r="r" b="b"/>
                <a:pathLst>
                  <a:path w="2497" h="508" extrusionOk="0">
                    <a:moveTo>
                      <a:pt x="33" y="1"/>
                    </a:moveTo>
                    <a:lnTo>
                      <a:pt x="1" y="323"/>
                    </a:lnTo>
                    <a:cubicBezTo>
                      <a:pt x="1" y="323"/>
                      <a:pt x="472" y="507"/>
                      <a:pt x="1211" y="507"/>
                    </a:cubicBezTo>
                    <a:cubicBezTo>
                      <a:pt x="1581" y="507"/>
                      <a:pt x="2018" y="461"/>
                      <a:pt x="2496" y="323"/>
                    </a:cubicBezTo>
                    <a:lnTo>
                      <a:pt x="2453" y="1"/>
                    </a:ln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2"/>
              <p:cNvSpPr/>
              <p:nvPr/>
            </p:nvSpPr>
            <p:spPr>
              <a:xfrm>
                <a:off x="4315515" y="2621945"/>
                <a:ext cx="426597" cy="291750"/>
              </a:xfrm>
              <a:custGeom>
                <a:avLst/>
                <a:gdLst/>
                <a:ahLst/>
                <a:cxnLst/>
                <a:rect l="l" t="t" r="r" b="b"/>
                <a:pathLst>
                  <a:path w="5976" h="4087" extrusionOk="0">
                    <a:moveTo>
                      <a:pt x="1775" y="1"/>
                    </a:moveTo>
                    <a:cubicBezTo>
                      <a:pt x="1775" y="1"/>
                      <a:pt x="807" y="357"/>
                      <a:pt x="620" y="478"/>
                    </a:cubicBezTo>
                    <a:cubicBezTo>
                      <a:pt x="432" y="596"/>
                      <a:pt x="43" y="2276"/>
                      <a:pt x="1" y="2794"/>
                    </a:cubicBezTo>
                    <a:lnTo>
                      <a:pt x="899" y="2285"/>
                    </a:lnTo>
                    <a:lnTo>
                      <a:pt x="976" y="2242"/>
                    </a:lnTo>
                    <a:lnTo>
                      <a:pt x="1196" y="3890"/>
                    </a:lnTo>
                    <a:cubicBezTo>
                      <a:pt x="1196" y="4021"/>
                      <a:pt x="1801" y="4087"/>
                      <a:pt x="2406" y="4087"/>
                    </a:cubicBezTo>
                    <a:cubicBezTo>
                      <a:pt x="3011" y="4087"/>
                      <a:pt x="3616" y="4021"/>
                      <a:pt x="3616" y="3890"/>
                    </a:cubicBezTo>
                    <a:lnTo>
                      <a:pt x="3616" y="3847"/>
                    </a:lnTo>
                    <a:lnTo>
                      <a:pt x="3718" y="2242"/>
                    </a:lnTo>
                    <a:cubicBezTo>
                      <a:pt x="3718" y="2242"/>
                      <a:pt x="4142" y="2786"/>
                      <a:pt x="4413" y="2938"/>
                    </a:cubicBezTo>
                    <a:cubicBezTo>
                      <a:pt x="4512" y="2999"/>
                      <a:pt x="4622" y="3022"/>
                      <a:pt x="4728" y="3022"/>
                    </a:cubicBezTo>
                    <a:cubicBezTo>
                      <a:pt x="4905" y="3022"/>
                      <a:pt x="5069" y="2956"/>
                      <a:pt x="5144" y="2888"/>
                    </a:cubicBezTo>
                    <a:cubicBezTo>
                      <a:pt x="5228" y="2812"/>
                      <a:pt x="5603" y="2022"/>
                      <a:pt x="5823" y="1555"/>
                    </a:cubicBezTo>
                    <a:cubicBezTo>
                      <a:pt x="5882" y="1427"/>
                      <a:pt x="5925" y="1335"/>
                      <a:pt x="5959" y="1266"/>
                    </a:cubicBezTo>
                    <a:cubicBezTo>
                      <a:pt x="5975" y="1223"/>
                      <a:pt x="5967" y="1172"/>
                      <a:pt x="5941" y="1140"/>
                    </a:cubicBezTo>
                    <a:lnTo>
                      <a:pt x="5908" y="1097"/>
                    </a:lnTo>
                    <a:lnTo>
                      <a:pt x="5900" y="1121"/>
                    </a:lnTo>
                    <a:lnTo>
                      <a:pt x="5916" y="1148"/>
                    </a:lnTo>
                    <a:cubicBezTo>
                      <a:pt x="5925" y="1164"/>
                      <a:pt x="5916" y="1191"/>
                      <a:pt x="5890" y="1199"/>
                    </a:cubicBezTo>
                    <a:cubicBezTo>
                      <a:pt x="5871" y="1202"/>
                      <a:pt x="5844" y="1208"/>
                      <a:pt x="5809" y="1208"/>
                    </a:cubicBezTo>
                    <a:cubicBezTo>
                      <a:pt x="5766" y="1208"/>
                      <a:pt x="5714" y="1200"/>
                      <a:pt x="5654" y="1172"/>
                    </a:cubicBezTo>
                    <a:cubicBezTo>
                      <a:pt x="5381" y="1062"/>
                      <a:pt x="5297" y="893"/>
                      <a:pt x="5364" y="834"/>
                    </a:cubicBezTo>
                    <a:lnTo>
                      <a:pt x="5391" y="791"/>
                    </a:lnTo>
                    <a:cubicBezTo>
                      <a:pt x="5391" y="791"/>
                      <a:pt x="5389" y="791"/>
                      <a:pt x="5387" y="791"/>
                    </a:cubicBezTo>
                    <a:cubicBezTo>
                      <a:pt x="5371" y="791"/>
                      <a:pt x="5313" y="797"/>
                      <a:pt x="5262" y="877"/>
                    </a:cubicBezTo>
                    <a:cubicBezTo>
                      <a:pt x="5246" y="901"/>
                      <a:pt x="5195" y="995"/>
                      <a:pt x="5118" y="1121"/>
                    </a:cubicBezTo>
                    <a:cubicBezTo>
                      <a:pt x="4965" y="1394"/>
                      <a:pt x="4729" y="1802"/>
                      <a:pt x="4659" y="1912"/>
                    </a:cubicBezTo>
                    <a:lnTo>
                      <a:pt x="4659" y="1920"/>
                    </a:lnTo>
                    <a:cubicBezTo>
                      <a:pt x="4651" y="1936"/>
                      <a:pt x="4643" y="1946"/>
                      <a:pt x="4643" y="1946"/>
                    </a:cubicBezTo>
                    <a:cubicBezTo>
                      <a:pt x="4635" y="1936"/>
                      <a:pt x="4617" y="1895"/>
                      <a:pt x="4576" y="1834"/>
                    </a:cubicBezTo>
                    <a:cubicBezTo>
                      <a:pt x="4423" y="1572"/>
                      <a:pt x="4057" y="960"/>
                      <a:pt x="3904" y="706"/>
                    </a:cubicBezTo>
                    <a:cubicBezTo>
                      <a:pt x="3649" y="282"/>
                      <a:pt x="3582" y="256"/>
                      <a:pt x="3319" y="196"/>
                    </a:cubicBezTo>
                    <a:cubicBezTo>
                      <a:pt x="3056" y="146"/>
                      <a:pt x="2971" y="113"/>
                      <a:pt x="2971" y="113"/>
                    </a:cubicBezTo>
                    <a:lnTo>
                      <a:pt x="1775"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2"/>
              <p:cNvSpPr/>
              <p:nvPr/>
            </p:nvSpPr>
            <p:spPr>
              <a:xfrm>
                <a:off x="4379620" y="2767429"/>
                <a:ext cx="194096" cy="146268"/>
              </a:xfrm>
              <a:custGeom>
                <a:avLst/>
                <a:gdLst/>
                <a:ahLst/>
                <a:cxnLst/>
                <a:rect l="l" t="t" r="r" b="b"/>
                <a:pathLst>
                  <a:path w="2719" h="2049" extrusionOk="0">
                    <a:moveTo>
                      <a:pt x="129" y="0"/>
                    </a:moveTo>
                    <a:cubicBezTo>
                      <a:pt x="78" y="35"/>
                      <a:pt x="36" y="128"/>
                      <a:pt x="1" y="247"/>
                    </a:cubicBezTo>
                    <a:lnTo>
                      <a:pt x="78" y="204"/>
                    </a:lnTo>
                    <a:lnTo>
                      <a:pt x="298" y="1852"/>
                    </a:lnTo>
                    <a:cubicBezTo>
                      <a:pt x="298" y="1983"/>
                      <a:pt x="903" y="2049"/>
                      <a:pt x="1508" y="2049"/>
                    </a:cubicBezTo>
                    <a:cubicBezTo>
                      <a:pt x="2113" y="2049"/>
                      <a:pt x="2718" y="1983"/>
                      <a:pt x="2718" y="1852"/>
                    </a:cubicBezTo>
                    <a:lnTo>
                      <a:pt x="2718" y="1809"/>
                    </a:lnTo>
                    <a:cubicBezTo>
                      <a:pt x="2599" y="1831"/>
                      <a:pt x="2452" y="1847"/>
                      <a:pt x="2287" y="1847"/>
                    </a:cubicBezTo>
                    <a:cubicBezTo>
                      <a:pt x="2063" y="1847"/>
                      <a:pt x="1807" y="1816"/>
                      <a:pt x="1547" y="1723"/>
                    </a:cubicBezTo>
                    <a:cubicBezTo>
                      <a:pt x="775" y="1444"/>
                      <a:pt x="129" y="0"/>
                      <a:pt x="129" y="0"/>
                    </a:cubicBezTo>
                    <a:close/>
                  </a:path>
                </a:pathLst>
              </a:custGeom>
              <a:solidFill>
                <a:srgbClr val="7A7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p:nvPr/>
            </p:nvSpPr>
            <p:spPr>
              <a:xfrm>
                <a:off x="4576716" y="2666918"/>
                <a:ext cx="12135" cy="124852"/>
              </a:xfrm>
              <a:custGeom>
                <a:avLst/>
                <a:gdLst/>
                <a:ahLst/>
                <a:cxnLst/>
                <a:rect l="l" t="t" r="r" b="b"/>
                <a:pathLst>
                  <a:path w="170" h="1749" extrusionOk="0">
                    <a:moveTo>
                      <a:pt x="0" y="0"/>
                    </a:moveTo>
                    <a:lnTo>
                      <a:pt x="0" y="0"/>
                    </a:lnTo>
                    <a:cubicBezTo>
                      <a:pt x="84" y="408"/>
                      <a:pt x="59" y="1612"/>
                      <a:pt x="59" y="1612"/>
                    </a:cubicBezTo>
                    <a:lnTo>
                      <a:pt x="169" y="1748"/>
                    </a:lnTo>
                    <a:cubicBezTo>
                      <a:pt x="169" y="1748"/>
                      <a:pt x="169" y="1265"/>
                      <a:pt x="153" y="848"/>
                    </a:cubicBezTo>
                    <a:cubicBezTo>
                      <a:pt x="135" y="440"/>
                      <a:pt x="0" y="1"/>
                      <a:pt x="0" y="0"/>
                    </a:cubicBezTo>
                    <a:close/>
                  </a:path>
                </a:pathLst>
              </a:custGeom>
              <a:solidFill>
                <a:srgbClr val="7A7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2"/>
              <p:cNvSpPr/>
              <p:nvPr/>
            </p:nvSpPr>
            <p:spPr>
              <a:xfrm>
                <a:off x="4627614" y="2752867"/>
                <a:ext cx="19417" cy="44973"/>
              </a:xfrm>
              <a:custGeom>
                <a:avLst/>
                <a:gdLst/>
                <a:ahLst/>
                <a:cxnLst/>
                <a:rect l="l" t="t" r="r" b="b"/>
                <a:pathLst>
                  <a:path w="272" h="630" extrusionOk="0">
                    <a:moveTo>
                      <a:pt x="204" y="0"/>
                    </a:moveTo>
                    <a:cubicBezTo>
                      <a:pt x="25" y="273"/>
                      <a:pt x="0" y="630"/>
                      <a:pt x="0" y="630"/>
                    </a:cubicBezTo>
                    <a:cubicBezTo>
                      <a:pt x="67" y="442"/>
                      <a:pt x="220" y="196"/>
                      <a:pt x="271" y="112"/>
                    </a:cubicBezTo>
                    <a:cubicBezTo>
                      <a:pt x="263" y="102"/>
                      <a:pt x="245" y="61"/>
                      <a:pt x="204" y="0"/>
                    </a:cubicBezTo>
                    <a:close/>
                  </a:path>
                </a:pathLst>
              </a:custGeom>
              <a:solidFill>
                <a:srgbClr val="7A7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2"/>
              <p:cNvSpPr/>
              <p:nvPr/>
            </p:nvSpPr>
            <p:spPr>
              <a:xfrm>
                <a:off x="4680796" y="2678411"/>
                <a:ext cx="61320" cy="54752"/>
              </a:xfrm>
              <a:custGeom>
                <a:avLst/>
                <a:gdLst/>
                <a:ahLst/>
                <a:cxnLst/>
                <a:rect l="l" t="t" r="r" b="b"/>
                <a:pathLst>
                  <a:path w="859" h="767" extrusionOk="0">
                    <a:moveTo>
                      <a:pt x="270" y="0"/>
                    </a:moveTo>
                    <a:cubicBezTo>
                      <a:pt x="254" y="0"/>
                      <a:pt x="196" y="6"/>
                      <a:pt x="145" y="86"/>
                    </a:cubicBezTo>
                    <a:cubicBezTo>
                      <a:pt x="129" y="110"/>
                      <a:pt x="78" y="204"/>
                      <a:pt x="1" y="330"/>
                    </a:cubicBezTo>
                    <a:cubicBezTo>
                      <a:pt x="9" y="340"/>
                      <a:pt x="136" y="766"/>
                      <a:pt x="646" y="766"/>
                    </a:cubicBezTo>
                    <a:cubicBezTo>
                      <a:pt x="665" y="766"/>
                      <a:pt x="685" y="765"/>
                      <a:pt x="706" y="764"/>
                    </a:cubicBezTo>
                    <a:cubicBezTo>
                      <a:pt x="765" y="636"/>
                      <a:pt x="808" y="544"/>
                      <a:pt x="842" y="475"/>
                    </a:cubicBezTo>
                    <a:cubicBezTo>
                      <a:pt x="858" y="432"/>
                      <a:pt x="850" y="381"/>
                      <a:pt x="824" y="349"/>
                    </a:cubicBezTo>
                    <a:lnTo>
                      <a:pt x="791" y="306"/>
                    </a:lnTo>
                    <a:lnTo>
                      <a:pt x="783" y="330"/>
                    </a:lnTo>
                    <a:lnTo>
                      <a:pt x="799" y="357"/>
                    </a:lnTo>
                    <a:cubicBezTo>
                      <a:pt x="808" y="373"/>
                      <a:pt x="799" y="400"/>
                      <a:pt x="773" y="408"/>
                    </a:cubicBezTo>
                    <a:cubicBezTo>
                      <a:pt x="754" y="411"/>
                      <a:pt x="727" y="417"/>
                      <a:pt x="692" y="417"/>
                    </a:cubicBezTo>
                    <a:cubicBezTo>
                      <a:pt x="649" y="417"/>
                      <a:pt x="597" y="409"/>
                      <a:pt x="537" y="381"/>
                    </a:cubicBezTo>
                    <a:cubicBezTo>
                      <a:pt x="264" y="271"/>
                      <a:pt x="180" y="102"/>
                      <a:pt x="247" y="43"/>
                    </a:cubicBezTo>
                    <a:lnTo>
                      <a:pt x="274" y="0"/>
                    </a:lnTo>
                    <a:cubicBezTo>
                      <a:pt x="274" y="0"/>
                      <a:pt x="272" y="0"/>
                      <a:pt x="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p:nvPr/>
            </p:nvSpPr>
            <p:spPr>
              <a:xfrm>
                <a:off x="4305164" y="2657424"/>
                <a:ext cx="84877" cy="174893"/>
              </a:xfrm>
              <a:custGeom>
                <a:avLst/>
                <a:gdLst/>
                <a:ahLst/>
                <a:cxnLst/>
                <a:rect l="l" t="t" r="r" b="b"/>
                <a:pathLst>
                  <a:path w="1189" h="2450" extrusionOk="0">
                    <a:moveTo>
                      <a:pt x="756" y="0"/>
                    </a:moveTo>
                    <a:cubicBezTo>
                      <a:pt x="750" y="0"/>
                      <a:pt x="744" y="2"/>
                      <a:pt x="738" y="5"/>
                    </a:cubicBezTo>
                    <a:cubicBezTo>
                      <a:pt x="561" y="107"/>
                      <a:pt x="1" y="2417"/>
                      <a:pt x="1" y="2417"/>
                    </a:cubicBezTo>
                    <a:lnTo>
                      <a:pt x="926" y="2450"/>
                    </a:lnTo>
                    <a:cubicBezTo>
                      <a:pt x="926" y="2450"/>
                      <a:pt x="934" y="2399"/>
                      <a:pt x="960" y="2323"/>
                    </a:cubicBezTo>
                    <a:cubicBezTo>
                      <a:pt x="985" y="2238"/>
                      <a:pt x="1020" y="2120"/>
                      <a:pt x="1054" y="2010"/>
                    </a:cubicBezTo>
                    <a:cubicBezTo>
                      <a:pt x="1113" y="1806"/>
                      <a:pt x="1164" y="1592"/>
                      <a:pt x="1172" y="1541"/>
                    </a:cubicBezTo>
                    <a:cubicBezTo>
                      <a:pt x="1188" y="1442"/>
                      <a:pt x="935" y="0"/>
                      <a:pt x="756" y="0"/>
                    </a:cubicBez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2"/>
              <p:cNvSpPr/>
              <p:nvPr/>
            </p:nvSpPr>
            <p:spPr>
              <a:xfrm>
                <a:off x="4307663" y="2800838"/>
                <a:ext cx="72813" cy="24771"/>
              </a:xfrm>
              <a:custGeom>
                <a:avLst/>
                <a:gdLst/>
                <a:ahLst/>
                <a:cxnLst/>
                <a:rect l="l" t="t" r="r" b="b"/>
                <a:pathLst>
                  <a:path w="1020" h="347" extrusionOk="0">
                    <a:moveTo>
                      <a:pt x="1019" y="1"/>
                    </a:moveTo>
                    <a:lnTo>
                      <a:pt x="1019" y="1"/>
                    </a:lnTo>
                    <a:cubicBezTo>
                      <a:pt x="917" y="9"/>
                      <a:pt x="746" y="33"/>
                      <a:pt x="500" y="76"/>
                    </a:cubicBezTo>
                    <a:cubicBezTo>
                      <a:pt x="33" y="153"/>
                      <a:pt x="1" y="347"/>
                      <a:pt x="1" y="347"/>
                    </a:cubicBezTo>
                    <a:lnTo>
                      <a:pt x="925" y="314"/>
                    </a:lnTo>
                    <a:cubicBezTo>
                      <a:pt x="950" y="229"/>
                      <a:pt x="985" y="111"/>
                      <a:pt x="1019" y="1"/>
                    </a:cubicBezTo>
                    <a:close/>
                  </a:path>
                </a:pathLst>
              </a:custGeom>
              <a:solidFill>
                <a:srgbClr val="7A7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2"/>
              <p:cNvSpPr/>
              <p:nvPr/>
            </p:nvSpPr>
            <p:spPr>
              <a:xfrm>
                <a:off x="4373124" y="2679554"/>
                <a:ext cx="23057" cy="102437"/>
              </a:xfrm>
              <a:custGeom>
                <a:avLst/>
                <a:gdLst/>
                <a:ahLst/>
                <a:cxnLst/>
                <a:rect l="l" t="t" r="r" b="b"/>
                <a:pathLst>
                  <a:path w="323" h="1435" extrusionOk="0">
                    <a:moveTo>
                      <a:pt x="0" y="1"/>
                    </a:moveTo>
                    <a:lnTo>
                      <a:pt x="169" y="1435"/>
                    </a:lnTo>
                    <a:lnTo>
                      <a:pt x="322" y="1435"/>
                    </a:lnTo>
                    <a:lnTo>
                      <a:pt x="0" y="1"/>
                    </a:lnTo>
                    <a:close/>
                  </a:path>
                </a:pathLst>
              </a:custGeom>
              <a:solidFill>
                <a:srgbClr val="7A7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p:cNvSpPr/>
              <p:nvPr/>
            </p:nvSpPr>
            <p:spPr>
              <a:xfrm>
                <a:off x="4447579" y="2745585"/>
                <a:ext cx="129207" cy="134561"/>
              </a:xfrm>
              <a:custGeom>
                <a:avLst/>
                <a:gdLst/>
                <a:ahLst/>
                <a:cxnLst/>
                <a:rect l="l" t="t" r="r" b="b"/>
                <a:pathLst>
                  <a:path w="1810" h="1885" extrusionOk="0">
                    <a:moveTo>
                      <a:pt x="434" y="0"/>
                    </a:moveTo>
                    <a:lnTo>
                      <a:pt x="0" y="1885"/>
                    </a:lnTo>
                    <a:lnTo>
                      <a:pt x="1367" y="1885"/>
                    </a:lnTo>
                    <a:lnTo>
                      <a:pt x="1809" y="0"/>
                    </a:lnTo>
                    <a:close/>
                  </a:path>
                </a:pathLst>
              </a:custGeom>
              <a:solidFill>
                <a:srgbClr val="7A7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p:cNvSpPr/>
              <p:nvPr/>
            </p:nvSpPr>
            <p:spPr>
              <a:xfrm>
                <a:off x="4450006" y="2741945"/>
                <a:ext cx="137702" cy="138201"/>
              </a:xfrm>
              <a:custGeom>
                <a:avLst/>
                <a:gdLst/>
                <a:ahLst/>
                <a:cxnLst/>
                <a:rect l="l" t="t" r="r" b="b"/>
                <a:pathLst>
                  <a:path w="1929" h="1936" extrusionOk="0">
                    <a:moveTo>
                      <a:pt x="553" y="1"/>
                    </a:moveTo>
                    <a:lnTo>
                      <a:pt x="1" y="1852"/>
                    </a:lnTo>
                    <a:lnTo>
                      <a:pt x="1368" y="1936"/>
                    </a:lnTo>
                    <a:lnTo>
                      <a:pt x="1928" y="86"/>
                    </a:lnTo>
                    <a:lnTo>
                      <a:pt x="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p:cNvSpPr/>
              <p:nvPr/>
            </p:nvSpPr>
            <p:spPr>
              <a:xfrm>
                <a:off x="4411815" y="2853449"/>
                <a:ext cx="26769" cy="9923"/>
              </a:xfrm>
              <a:custGeom>
                <a:avLst/>
                <a:gdLst/>
                <a:ahLst/>
                <a:cxnLst/>
                <a:rect l="l" t="t" r="r" b="b"/>
                <a:pathLst>
                  <a:path w="375" h="139" extrusionOk="0">
                    <a:moveTo>
                      <a:pt x="375" y="1"/>
                    </a:moveTo>
                    <a:lnTo>
                      <a:pt x="0" y="60"/>
                    </a:lnTo>
                    <a:cubicBezTo>
                      <a:pt x="0" y="60"/>
                      <a:pt x="43" y="129"/>
                      <a:pt x="128" y="137"/>
                    </a:cubicBezTo>
                    <a:cubicBezTo>
                      <a:pt x="133" y="138"/>
                      <a:pt x="138" y="138"/>
                      <a:pt x="143" y="138"/>
                    </a:cubicBezTo>
                    <a:cubicBezTo>
                      <a:pt x="218" y="138"/>
                      <a:pt x="327" y="81"/>
                      <a:pt x="375" y="1"/>
                    </a:cubicBezTo>
                    <a:close/>
                  </a:path>
                </a:pathLst>
              </a:custGeom>
              <a:solidFill>
                <a:srgbClr val="775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2"/>
              <p:cNvSpPr/>
              <p:nvPr/>
            </p:nvSpPr>
            <p:spPr>
              <a:xfrm>
                <a:off x="4398537" y="2791700"/>
                <a:ext cx="125423" cy="66103"/>
              </a:xfrm>
              <a:custGeom>
                <a:avLst/>
                <a:gdLst/>
                <a:ahLst/>
                <a:cxnLst/>
                <a:rect l="l" t="t" r="r" b="b"/>
                <a:pathLst>
                  <a:path w="1757" h="926" extrusionOk="0">
                    <a:moveTo>
                      <a:pt x="985" y="0"/>
                    </a:moveTo>
                    <a:cubicBezTo>
                      <a:pt x="985" y="0"/>
                      <a:pt x="722" y="17"/>
                      <a:pt x="687" y="51"/>
                    </a:cubicBezTo>
                    <a:cubicBezTo>
                      <a:pt x="653" y="86"/>
                      <a:pt x="467" y="298"/>
                      <a:pt x="467" y="298"/>
                    </a:cubicBezTo>
                    <a:lnTo>
                      <a:pt x="280" y="314"/>
                    </a:lnTo>
                    <a:cubicBezTo>
                      <a:pt x="280" y="314"/>
                      <a:pt x="272" y="306"/>
                      <a:pt x="253" y="306"/>
                    </a:cubicBezTo>
                    <a:cubicBezTo>
                      <a:pt x="229" y="306"/>
                      <a:pt x="186" y="320"/>
                      <a:pt x="119" y="383"/>
                    </a:cubicBezTo>
                    <a:cubicBezTo>
                      <a:pt x="1" y="493"/>
                      <a:pt x="186" y="925"/>
                      <a:pt x="186" y="925"/>
                    </a:cubicBezTo>
                    <a:lnTo>
                      <a:pt x="569" y="858"/>
                    </a:lnTo>
                    <a:cubicBezTo>
                      <a:pt x="649" y="889"/>
                      <a:pt x="740" y="900"/>
                      <a:pt x="834" y="900"/>
                    </a:cubicBezTo>
                    <a:cubicBezTo>
                      <a:pt x="1050" y="900"/>
                      <a:pt x="1282" y="839"/>
                      <a:pt x="1417" y="815"/>
                    </a:cubicBezTo>
                    <a:cubicBezTo>
                      <a:pt x="1620" y="791"/>
                      <a:pt x="1569" y="654"/>
                      <a:pt x="1569" y="654"/>
                    </a:cubicBezTo>
                    <a:cubicBezTo>
                      <a:pt x="1630" y="620"/>
                      <a:pt x="1630" y="518"/>
                      <a:pt x="1630" y="518"/>
                    </a:cubicBezTo>
                    <a:cubicBezTo>
                      <a:pt x="1698" y="485"/>
                      <a:pt x="1698" y="340"/>
                      <a:pt x="1698" y="340"/>
                    </a:cubicBezTo>
                    <a:cubicBezTo>
                      <a:pt x="1698" y="340"/>
                      <a:pt x="1757" y="247"/>
                      <a:pt x="1732" y="230"/>
                    </a:cubicBezTo>
                    <a:cubicBezTo>
                      <a:pt x="1725" y="225"/>
                      <a:pt x="1710" y="223"/>
                      <a:pt x="1689" y="223"/>
                    </a:cubicBezTo>
                    <a:cubicBezTo>
                      <a:pt x="1606" y="223"/>
                      <a:pt x="1435" y="257"/>
                      <a:pt x="1341" y="263"/>
                    </a:cubicBezTo>
                    <a:cubicBezTo>
                      <a:pt x="1327" y="264"/>
                      <a:pt x="1311" y="264"/>
                      <a:pt x="1293" y="264"/>
                    </a:cubicBezTo>
                    <a:cubicBezTo>
                      <a:pt x="1153" y="264"/>
                      <a:pt x="926" y="239"/>
                      <a:pt x="926" y="239"/>
                    </a:cubicBezTo>
                    <a:lnTo>
                      <a:pt x="985" y="0"/>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2"/>
              <p:cNvSpPr/>
              <p:nvPr/>
            </p:nvSpPr>
            <p:spPr>
              <a:xfrm>
                <a:off x="4296027" y="2811046"/>
                <a:ext cx="142556" cy="64532"/>
              </a:xfrm>
              <a:custGeom>
                <a:avLst/>
                <a:gdLst/>
                <a:ahLst/>
                <a:cxnLst/>
                <a:rect l="l" t="t" r="r" b="b"/>
                <a:pathLst>
                  <a:path w="1997" h="904" extrusionOk="0">
                    <a:moveTo>
                      <a:pt x="1724" y="0"/>
                    </a:moveTo>
                    <a:cubicBezTo>
                      <a:pt x="1716" y="0"/>
                      <a:pt x="1579" y="0"/>
                      <a:pt x="1402" y="10"/>
                    </a:cubicBezTo>
                    <a:cubicBezTo>
                      <a:pt x="1070" y="27"/>
                      <a:pt x="595" y="61"/>
                      <a:pt x="367" y="94"/>
                    </a:cubicBezTo>
                    <a:cubicBezTo>
                      <a:pt x="1" y="145"/>
                      <a:pt x="11" y="740"/>
                      <a:pt x="306" y="858"/>
                    </a:cubicBezTo>
                    <a:cubicBezTo>
                      <a:pt x="388" y="890"/>
                      <a:pt x="513" y="903"/>
                      <a:pt x="657" y="903"/>
                    </a:cubicBezTo>
                    <a:cubicBezTo>
                      <a:pt x="889" y="903"/>
                      <a:pt x="1172" y="870"/>
                      <a:pt x="1402" y="833"/>
                    </a:cubicBezTo>
                    <a:cubicBezTo>
                      <a:pt x="1555" y="807"/>
                      <a:pt x="1681" y="782"/>
                      <a:pt x="1767" y="756"/>
                    </a:cubicBezTo>
                    <a:cubicBezTo>
                      <a:pt x="1987" y="697"/>
                      <a:pt x="1997" y="595"/>
                      <a:pt x="1997" y="595"/>
                    </a:cubicBezTo>
                    <a:lnTo>
                      <a:pt x="1997" y="595"/>
                    </a:lnTo>
                    <a:cubicBezTo>
                      <a:pt x="1991" y="595"/>
                      <a:pt x="1893" y="694"/>
                      <a:pt x="1791" y="694"/>
                    </a:cubicBezTo>
                    <a:cubicBezTo>
                      <a:pt x="1704" y="694"/>
                      <a:pt x="1615" y="623"/>
                      <a:pt x="1579" y="357"/>
                    </a:cubicBezTo>
                    <a:cubicBezTo>
                      <a:pt x="1539" y="78"/>
                      <a:pt x="1700" y="51"/>
                      <a:pt x="1700" y="51"/>
                    </a:cubicBezTo>
                    <a:lnTo>
                      <a:pt x="1759" y="43"/>
                    </a:lnTo>
                    <a:cubicBezTo>
                      <a:pt x="1759" y="43"/>
                      <a:pt x="1750" y="10"/>
                      <a:pt x="1724" y="0"/>
                    </a:cubicBez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2"/>
              <p:cNvSpPr/>
              <p:nvPr/>
            </p:nvSpPr>
            <p:spPr>
              <a:xfrm>
                <a:off x="4378478" y="2811046"/>
                <a:ext cx="60106" cy="59535"/>
              </a:xfrm>
              <a:custGeom>
                <a:avLst/>
                <a:gdLst/>
                <a:ahLst/>
                <a:cxnLst/>
                <a:rect l="l" t="t" r="r" b="b"/>
                <a:pathLst>
                  <a:path w="842" h="834" extrusionOk="0">
                    <a:moveTo>
                      <a:pt x="569" y="0"/>
                    </a:moveTo>
                    <a:cubicBezTo>
                      <a:pt x="561" y="0"/>
                      <a:pt x="424" y="0"/>
                      <a:pt x="247" y="10"/>
                    </a:cubicBezTo>
                    <a:cubicBezTo>
                      <a:pt x="231" y="27"/>
                      <a:pt x="1" y="399"/>
                      <a:pt x="247" y="833"/>
                    </a:cubicBezTo>
                    <a:cubicBezTo>
                      <a:pt x="400" y="807"/>
                      <a:pt x="526" y="782"/>
                      <a:pt x="612" y="756"/>
                    </a:cubicBezTo>
                    <a:cubicBezTo>
                      <a:pt x="832" y="697"/>
                      <a:pt x="842" y="595"/>
                      <a:pt x="842" y="595"/>
                    </a:cubicBezTo>
                    <a:lnTo>
                      <a:pt x="842" y="595"/>
                    </a:lnTo>
                    <a:cubicBezTo>
                      <a:pt x="836" y="595"/>
                      <a:pt x="738" y="694"/>
                      <a:pt x="636" y="694"/>
                    </a:cubicBezTo>
                    <a:cubicBezTo>
                      <a:pt x="549" y="694"/>
                      <a:pt x="460" y="623"/>
                      <a:pt x="424" y="357"/>
                    </a:cubicBezTo>
                    <a:cubicBezTo>
                      <a:pt x="384" y="78"/>
                      <a:pt x="545" y="51"/>
                      <a:pt x="545" y="51"/>
                    </a:cubicBezTo>
                    <a:lnTo>
                      <a:pt x="604" y="43"/>
                    </a:lnTo>
                    <a:cubicBezTo>
                      <a:pt x="604" y="43"/>
                      <a:pt x="595" y="10"/>
                      <a:pt x="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2"/>
              <p:cNvSpPr/>
              <p:nvPr/>
            </p:nvSpPr>
            <p:spPr>
              <a:xfrm>
                <a:off x="4435515" y="2472036"/>
                <a:ext cx="124210" cy="96869"/>
              </a:xfrm>
              <a:custGeom>
                <a:avLst/>
                <a:gdLst/>
                <a:ahLst/>
                <a:cxnLst/>
                <a:rect l="l" t="t" r="r" b="b"/>
                <a:pathLst>
                  <a:path w="1740" h="1357" extrusionOk="0">
                    <a:moveTo>
                      <a:pt x="745" y="0"/>
                    </a:moveTo>
                    <a:cubicBezTo>
                      <a:pt x="645" y="0"/>
                      <a:pt x="547" y="12"/>
                      <a:pt x="459" y="39"/>
                    </a:cubicBezTo>
                    <a:cubicBezTo>
                      <a:pt x="135" y="141"/>
                      <a:pt x="186" y="447"/>
                      <a:pt x="186" y="447"/>
                    </a:cubicBezTo>
                    <a:cubicBezTo>
                      <a:pt x="186" y="447"/>
                      <a:pt x="0" y="455"/>
                      <a:pt x="17" y="820"/>
                    </a:cubicBezTo>
                    <a:cubicBezTo>
                      <a:pt x="25" y="1184"/>
                      <a:pt x="102" y="1355"/>
                      <a:pt x="102" y="1355"/>
                    </a:cubicBezTo>
                    <a:cubicBezTo>
                      <a:pt x="102" y="1355"/>
                      <a:pt x="158" y="1357"/>
                      <a:pt x="248" y="1357"/>
                    </a:cubicBezTo>
                    <a:cubicBezTo>
                      <a:pt x="542" y="1357"/>
                      <a:pt x="1194" y="1342"/>
                      <a:pt x="1383" y="1219"/>
                    </a:cubicBezTo>
                    <a:cubicBezTo>
                      <a:pt x="1622" y="1050"/>
                      <a:pt x="1520" y="744"/>
                      <a:pt x="1520" y="744"/>
                    </a:cubicBezTo>
                    <a:cubicBezTo>
                      <a:pt x="1520" y="744"/>
                      <a:pt x="1654" y="701"/>
                      <a:pt x="1697" y="471"/>
                    </a:cubicBezTo>
                    <a:cubicBezTo>
                      <a:pt x="1740" y="251"/>
                      <a:pt x="1579" y="278"/>
                      <a:pt x="1418" y="166"/>
                    </a:cubicBezTo>
                    <a:cubicBezTo>
                      <a:pt x="1293" y="85"/>
                      <a:pt x="1014" y="0"/>
                      <a:pt x="7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4434158" y="2608739"/>
                <a:ext cx="95941" cy="67102"/>
              </a:xfrm>
              <a:custGeom>
                <a:avLst/>
                <a:gdLst/>
                <a:ahLst/>
                <a:cxnLst/>
                <a:rect l="l" t="t" r="r" b="b"/>
                <a:pathLst>
                  <a:path w="1344" h="940" extrusionOk="0">
                    <a:moveTo>
                      <a:pt x="349" y="1"/>
                    </a:moveTo>
                    <a:cubicBezTo>
                      <a:pt x="349" y="1"/>
                      <a:pt x="164" y="84"/>
                      <a:pt x="113" y="153"/>
                    </a:cubicBezTo>
                    <a:cubicBezTo>
                      <a:pt x="86" y="196"/>
                      <a:pt x="1" y="502"/>
                      <a:pt x="44" y="874"/>
                    </a:cubicBezTo>
                    <a:cubicBezTo>
                      <a:pt x="50" y="911"/>
                      <a:pt x="87" y="939"/>
                      <a:pt x="124" y="939"/>
                    </a:cubicBezTo>
                    <a:cubicBezTo>
                      <a:pt x="138" y="939"/>
                      <a:pt x="152" y="935"/>
                      <a:pt x="164" y="925"/>
                    </a:cubicBezTo>
                    <a:cubicBezTo>
                      <a:pt x="252" y="867"/>
                      <a:pt x="402" y="802"/>
                      <a:pt x="621" y="802"/>
                    </a:cubicBezTo>
                    <a:cubicBezTo>
                      <a:pt x="656" y="802"/>
                      <a:pt x="693" y="804"/>
                      <a:pt x="732" y="807"/>
                    </a:cubicBezTo>
                    <a:cubicBezTo>
                      <a:pt x="732" y="807"/>
                      <a:pt x="795" y="783"/>
                      <a:pt x="884" y="783"/>
                    </a:cubicBezTo>
                    <a:cubicBezTo>
                      <a:pt x="976" y="783"/>
                      <a:pt x="1095" y="809"/>
                      <a:pt x="1199" y="917"/>
                    </a:cubicBezTo>
                    <a:cubicBezTo>
                      <a:pt x="1208" y="929"/>
                      <a:pt x="1220" y="934"/>
                      <a:pt x="1233" y="934"/>
                    </a:cubicBezTo>
                    <a:cubicBezTo>
                      <a:pt x="1255" y="934"/>
                      <a:pt x="1278" y="918"/>
                      <a:pt x="1284" y="891"/>
                    </a:cubicBezTo>
                    <a:cubicBezTo>
                      <a:pt x="1301" y="730"/>
                      <a:pt x="1343" y="441"/>
                      <a:pt x="1343" y="390"/>
                    </a:cubicBezTo>
                    <a:cubicBezTo>
                      <a:pt x="1335" y="306"/>
                      <a:pt x="1223" y="178"/>
                      <a:pt x="1199" y="153"/>
                    </a:cubicBezTo>
                    <a:cubicBezTo>
                      <a:pt x="1121" y="76"/>
                      <a:pt x="349"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4453647" y="2580827"/>
                <a:ext cx="64960" cy="88446"/>
              </a:xfrm>
              <a:custGeom>
                <a:avLst/>
                <a:gdLst/>
                <a:ahLst/>
                <a:cxnLst/>
                <a:rect l="l" t="t" r="r" b="b"/>
                <a:pathLst>
                  <a:path w="910" h="1239" extrusionOk="0">
                    <a:moveTo>
                      <a:pt x="1" y="0"/>
                    </a:moveTo>
                    <a:lnTo>
                      <a:pt x="1" y="0"/>
                    </a:lnTo>
                    <a:cubicBezTo>
                      <a:pt x="1" y="0"/>
                      <a:pt x="9" y="43"/>
                      <a:pt x="9" y="102"/>
                    </a:cubicBezTo>
                    <a:cubicBezTo>
                      <a:pt x="17" y="220"/>
                      <a:pt x="25" y="424"/>
                      <a:pt x="1" y="612"/>
                    </a:cubicBezTo>
                    <a:cubicBezTo>
                      <a:pt x="1" y="612"/>
                      <a:pt x="127" y="1231"/>
                      <a:pt x="476" y="1239"/>
                    </a:cubicBezTo>
                    <a:cubicBezTo>
                      <a:pt x="696" y="1239"/>
                      <a:pt x="816" y="1003"/>
                      <a:pt x="875" y="832"/>
                    </a:cubicBezTo>
                    <a:cubicBezTo>
                      <a:pt x="899" y="748"/>
                      <a:pt x="909" y="679"/>
                      <a:pt x="909" y="679"/>
                    </a:cubicBezTo>
                    <a:cubicBezTo>
                      <a:pt x="909" y="679"/>
                      <a:pt x="858" y="587"/>
                      <a:pt x="909" y="408"/>
                    </a:cubicBezTo>
                    <a:lnTo>
                      <a:pt x="1" y="0"/>
                    </a:ln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4453647" y="2580827"/>
                <a:ext cx="64960" cy="59464"/>
              </a:xfrm>
              <a:custGeom>
                <a:avLst/>
                <a:gdLst/>
                <a:ahLst/>
                <a:cxnLst/>
                <a:rect l="l" t="t" r="r" b="b"/>
                <a:pathLst>
                  <a:path w="910" h="833" extrusionOk="0">
                    <a:moveTo>
                      <a:pt x="1" y="0"/>
                    </a:moveTo>
                    <a:cubicBezTo>
                      <a:pt x="1" y="0"/>
                      <a:pt x="1" y="43"/>
                      <a:pt x="9" y="102"/>
                    </a:cubicBezTo>
                    <a:cubicBezTo>
                      <a:pt x="43" y="328"/>
                      <a:pt x="191" y="832"/>
                      <a:pt x="840" y="832"/>
                    </a:cubicBezTo>
                    <a:cubicBezTo>
                      <a:pt x="851" y="832"/>
                      <a:pt x="863" y="832"/>
                      <a:pt x="875" y="832"/>
                    </a:cubicBezTo>
                    <a:cubicBezTo>
                      <a:pt x="899" y="748"/>
                      <a:pt x="909" y="679"/>
                      <a:pt x="909" y="679"/>
                    </a:cubicBezTo>
                    <a:cubicBezTo>
                      <a:pt x="909" y="679"/>
                      <a:pt x="858" y="587"/>
                      <a:pt x="909" y="408"/>
                    </a:cubicBezTo>
                    <a:lnTo>
                      <a:pt x="1" y="0"/>
                    </a:lnTo>
                    <a:close/>
                  </a:path>
                </a:pathLst>
              </a:custGeom>
              <a:solidFill>
                <a:srgbClr val="FF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4440298" y="2525718"/>
                <a:ext cx="100724" cy="99082"/>
              </a:xfrm>
              <a:custGeom>
                <a:avLst/>
                <a:gdLst/>
                <a:ahLst/>
                <a:cxnLst/>
                <a:rect l="l" t="t" r="r" b="b"/>
                <a:pathLst>
                  <a:path w="1411" h="1388" extrusionOk="0">
                    <a:moveTo>
                      <a:pt x="1351" y="0"/>
                    </a:moveTo>
                    <a:cubicBezTo>
                      <a:pt x="1299" y="67"/>
                      <a:pt x="1198" y="89"/>
                      <a:pt x="1089" y="89"/>
                    </a:cubicBezTo>
                    <a:cubicBezTo>
                      <a:pt x="880" y="89"/>
                      <a:pt x="638" y="9"/>
                      <a:pt x="638" y="8"/>
                    </a:cubicBezTo>
                    <a:lnTo>
                      <a:pt x="638" y="8"/>
                    </a:lnTo>
                    <a:cubicBezTo>
                      <a:pt x="638" y="9"/>
                      <a:pt x="654" y="196"/>
                      <a:pt x="518" y="322"/>
                    </a:cubicBezTo>
                    <a:cubicBezTo>
                      <a:pt x="383" y="451"/>
                      <a:pt x="373" y="620"/>
                      <a:pt x="373" y="620"/>
                    </a:cubicBezTo>
                    <a:lnTo>
                      <a:pt x="282" y="611"/>
                    </a:lnTo>
                    <a:cubicBezTo>
                      <a:pt x="297" y="474"/>
                      <a:pt x="196" y="369"/>
                      <a:pt x="116" y="369"/>
                    </a:cubicBezTo>
                    <a:cubicBezTo>
                      <a:pt x="73" y="369"/>
                      <a:pt x="36" y="400"/>
                      <a:pt x="27" y="475"/>
                    </a:cubicBezTo>
                    <a:cubicBezTo>
                      <a:pt x="0" y="697"/>
                      <a:pt x="188" y="772"/>
                      <a:pt x="188" y="772"/>
                    </a:cubicBezTo>
                    <a:cubicBezTo>
                      <a:pt x="263" y="1172"/>
                      <a:pt x="587" y="1282"/>
                      <a:pt x="858" y="1367"/>
                    </a:cubicBezTo>
                    <a:cubicBezTo>
                      <a:pt x="908" y="1381"/>
                      <a:pt x="951" y="1387"/>
                      <a:pt x="990" y="1387"/>
                    </a:cubicBezTo>
                    <a:cubicBezTo>
                      <a:pt x="1170" y="1387"/>
                      <a:pt x="1246" y="1242"/>
                      <a:pt x="1316" y="933"/>
                    </a:cubicBezTo>
                    <a:cubicBezTo>
                      <a:pt x="1410" y="569"/>
                      <a:pt x="1351" y="0"/>
                      <a:pt x="1351" y="0"/>
                    </a:cubicBezTo>
                    <a:close/>
                  </a:path>
                </a:pathLst>
              </a:custGeom>
              <a:solidFill>
                <a:srgbClr val="FF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62"/>
            <p:cNvGrpSpPr/>
            <p:nvPr/>
          </p:nvGrpSpPr>
          <p:grpSpPr>
            <a:xfrm>
              <a:off x="4644620" y="1902228"/>
              <a:ext cx="2004972" cy="491722"/>
              <a:chOff x="4919581" y="1913800"/>
              <a:chExt cx="1030092" cy="252632"/>
            </a:xfrm>
          </p:grpSpPr>
          <p:sp>
            <p:nvSpPr>
              <p:cNvPr id="1932" name="Google Shape;1932;p62"/>
              <p:cNvSpPr/>
              <p:nvPr/>
            </p:nvSpPr>
            <p:spPr>
              <a:xfrm>
                <a:off x="4919581" y="1962770"/>
                <a:ext cx="167898" cy="167898"/>
              </a:xfrm>
              <a:custGeom>
                <a:avLst/>
                <a:gdLst/>
                <a:ahLst/>
                <a:cxnLst/>
                <a:rect l="l" t="t" r="r" b="b"/>
                <a:pathLst>
                  <a:path w="2352" h="2352" extrusionOk="0">
                    <a:moveTo>
                      <a:pt x="221" y="1"/>
                    </a:moveTo>
                    <a:cubicBezTo>
                      <a:pt x="103" y="1"/>
                      <a:pt x="1" y="103"/>
                      <a:pt x="1" y="221"/>
                    </a:cubicBezTo>
                    <a:lnTo>
                      <a:pt x="1" y="2132"/>
                    </a:lnTo>
                    <a:cubicBezTo>
                      <a:pt x="1" y="2258"/>
                      <a:pt x="103" y="2352"/>
                      <a:pt x="221" y="2352"/>
                    </a:cubicBezTo>
                    <a:lnTo>
                      <a:pt x="2132" y="2352"/>
                    </a:lnTo>
                    <a:cubicBezTo>
                      <a:pt x="2258" y="2352"/>
                      <a:pt x="2352" y="2258"/>
                      <a:pt x="2352" y="2132"/>
                    </a:cubicBezTo>
                    <a:lnTo>
                      <a:pt x="2352" y="221"/>
                    </a:lnTo>
                    <a:cubicBezTo>
                      <a:pt x="2352" y="103"/>
                      <a:pt x="2258" y="1"/>
                      <a:pt x="2132"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4939498" y="1982830"/>
                <a:ext cx="128065" cy="127922"/>
              </a:xfrm>
              <a:custGeom>
                <a:avLst/>
                <a:gdLst/>
                <a:ahLst/>
                <a:cxnLst/>
                <a:rect l="l" t="t" r="r" b="b"/>
                <a:pathLst>
                  <a:path w="1794" h="1792" extrusionOk="0">
                    <a:moveTo>
                      <a:pt x="901" y="119"/>
                    </a:moveTo>
                    <a:cubicBezTo>
                      <a:pt x="1325" y="119"/>
                      <a:pt x="1673" y="467"/>
                      <a:pt x="1673" y="899"/>
                    </a:cubicBezTo>
                    <a:cubicBezTo>
                      <a:pt x="1673" y="1325"/>
                      <a:pt x="1325" y="1671"/>
                      <a:pt x="901" y="1671"/>
                    </a:cubicBezTo>
                    <a:cubicBezTo>
                      <a:pt x="469" y="1671"/>
                      <a:pt x="121" y="1325"/>
                      <a:pt x="121" y="899"/>
                    </a:cubicBezTo>
                    <a:cubicBezTo>
                      <a:pt x="121" y="467"/>
                      <a:pt x="469" y="119"/>
                      <a:pt x="901" y="119"/>
                    </a:cubicBezTo>
                    <a:close/>
                    <a:moveTo>
                      <a:pt x="901" y="1"/>
                    </a:moveTo>
                    <a:cubicBezTo>
                      <a:pt x="400" y="1"/>
                      <a:pt x="1" y="398"/>
                      <a:pt x="1" y="899"/>
                    </a:cubicBezTo>
                    <a:cubicBezTo>
                      <a:pt x="1" y="1392"/>
                      <a:pt x="400" y="1791"/>
                      <a:pt x="901" y="1791"/>
                    </a:cubicBezTo>
                    <a:cubicBezTo>
                      <a:pt x="1394" y="1791"/>
                      <a:pt x="1794" y="1392"/>
                      <a:pt x="1794" y="899"/>
                    </a:cubicBezTo>
                    <a:cubicBezTo>
                      <a:pt x="1794" y="398"/>
                      <a:pt x="1394" y="1"/>
                      <a:pt x="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4988112" y="2017595"/>
                <a:ext cx="46757" cy="58821"/>
              </a:xfrm>
              <a:custGeom>
                <a:avLst/>
                <a:gdLst/>
                <a:ahLst/>
                <a:cxnLst/>
                <a:rect l="l" t="t" r="r" b="b"/>
                <a:pathLst>
                  <a:path w="655" h="824" extrusionOk="0">
                    <a:moveTo>
                      <a:pt x="75" y="0"/>
                    </a:moveTo>
                    <a:cubicBezTo>
                      <a:pt x="36" y="0"/>
                      <a:pt x="0" y="29"/>
                      <a:pt x="0" y="74"/>
                    </a:cubicBezTo>
                    <a:lnTo>
                      <a:pt x="0" y="744"/>
                    </a:lnTo>
                    <a:cubicBezTo>
                      <a:pt x="0" y="789"/>
                      <a:pt x="38" y="824"/>
                      <a:pt x="79" y="824"/>
                    </a:cubicBezTo>
                    <a:cubicBezTo>
                      <a:pt x="92" y="824"/>
                      <a:pt x="106" y="820"/>
                      <a:pt x="118" y="811"/>
                    </a:cubicBezTo>
                    <a:lnTo>
                      <a:pt x="611" y="471"/>
                    </a:lnTo>
                    <a:cubicBezTo>
                      <a:pt x="654" y="447"/>
                      <a:pt x="654" y="380"/>
                      <a:pt x="611" y="345"/>
                    </a:cubicBezTo>
                    <a:lnTo>
                      <a:pt x="118" y="13"/>
                    </a:lnTo>
                    <a:cubicBezTo>
                      <a:pt x="105" y="4"/>
                      <a:pt x="90"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2"/>
              <p:cNvSpPr/>
              <p:nvPr/>
            </p:nvSpPr>
            <p:spPr>
              <a:xfrm>
                <a:off x="5579400" y="1913800"/>
                <a:ext cx="370274" cy="252632"/>
              </a:xfrm>
              <a:custGeom>
                <a:avLst/>
                <a:gdLst/>
                <a:ahLst/>
                <a:cxnLst/>
                <a:rect l="l" t="t" r="r" b="b"/>
                <a:pathLst>
                  <a:path w="5187" h="3539" extrusionOk="0">
                    <a:moveTo>
                      <a:pt x="188" y="0"/>
                    </a:moveTo>
                    <a:cubicBezTo>
                      <a:pt x="86" y="0"/>
                      <a:pt x="0" y="76"/>
                      <a:pt x="0" y="177"/>
                    </a:cubicBezTo>
                    <a:lnTo>
                      <a:pt x="0" y="2708"/>
                    </a:lnTo>
                    <a:cubicBezTo>
                      <a:pt x="0" y="2809"/>
                      <a:pt x="86" y="2893"/>
                      <a:pt x="188" y="2893"/>
                    </a:cubicBezTo>
                    <a:lnTo>
                      <a:pt x="833" y="2893"/>
                    </a:lnTo>
                    <a:lnTo>
                      <a:pt x="833" y="3539"/>
                    </a:lnTo>
                    <a:lnTo>
                      <a:pt x="1673" y="2893"/>
                    </a:lnTo>
                    <a:lnTo>
                      <a:pt x="5001" y="2893"/>
                    </a:lnTo>
                    <a:cubicBezTo>
                      <a:pt x="5103" y="2893"/>
                      <a:pt x="5187" y="2809"/>
                      <a:pt x="5187" y="2708"/>
                    </a:cubicBezTo>
                    <a:lnTo>
                      <a:pt x="5187" y="177"/>
                    </a:lnTo>
                    <a:cubicBezTo>
                      <a:pt x="5187" y="76"/>
                      <a:pt x="5103" y="0"/>
                      <a:pt x="5001"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5620089" y="1947637"/>
                <a:ext cx="141842" cy="14634"/>
              </a:xfrm>
              <a:custGeom>
                <a:avLst/>
                <a:gdLst/>
                <a:ahLst/>
                <a:cxnLst/>
                <a:rect l="l" t="t" r="r" b="b"/>
                <a:pathLst>
                  <a:path w="1987" h="205" extrusionOk="0">
                    <a:moveTo>
                      <a:pt x="1" y="1"/>
                    </a:moveTo>
                    <a:lnTo>
                      <a:pt x="1" y="205"/>
                    </a:lnTo>
                    <a:lnTo>
                      <a:pt x="1987" y="205"/>
                    </a:lnTo>
                    <a:lnTo>
                      <a:pt x="19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5620089" y="1987684"/>
                <a:ext cx="287896" cy="13991"/>
              </a:xfrm>
              <a:custGeom>
                <a:avLst/>
                <a:gdLst/>
                <a:ahLst/>
                <a:cxnLst/>
                <a:rect l="l" t="t" r="r" b="b"/>
                <a:pathLst>
                  <a:path w="4033" h="196" extrusionOk="0">
                    <a:moveTo>
                      <a:pt x="1" y="0"/>
                    </a:moveTo>
                    <a:lnTo>
                      <a:pt x="1" y="196"/>
                    </a:lnTo>
                    <a:lnTo>
                      <a:pt x="4032" y="196"/>
                    </a:lnTo>
                    <a:lnTo>
                      <a:pt x="40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5620089" y="2026446"/>
                <a:ext cx="287896" cy="13920"/>
              </a:xfrm>
              <a:custGeom>
                <a:avLst/>
                <a:gdLst/>
                <a:ahLst/>
                <a:cxnLst/>
                <a:rect l="l" t="t" r="r" b="b"/>
                <a:pathLst>
                  <a:path w="4033" h="195" extrusionOk="0">
                    <a:moveTo>
                      <a:pt x="1" y="1"/>
                    </a:moveTo>
                    <a:lnTo>
                      <a:pt x="1" y="194"/>
                    </a:lnTo>
                    <a:lnTo>
                      <a:pt x="4032" y="194"/>
                    </a:lnTo>
                    <a:lnTo>
                      <a:pt x="4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a:off x="5620089" y="2063995"/>
                <a:ext cx="248491" cy="14063"/>
              </a:xfrm>
              <a:custGeom>
                <a:avLst/>
                <a:gdLst/>
                <a:ahLst/>
                <a:cxnLst/>
                <a:rect l="l" t="t" r="r" b="b"/>
                <a:pathLst>
                  <a:path w="3481" h="197" extrusionOk="0">
                    <a:moveTo>
                      <a:pt x="1" y="1"/>
                    </a:moveTo>
                    <a:lnTo>
                      <a:pt x="1" y="196"/>
                    </a:lnTo>
                    <a:lnTo>
                      <a:pt x="3480" y="196"/>
                    </a:lnTo>
                    <a:lnTo>
                      <a:pt x="34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6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945" name="Google Shape;1945;p63"/>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latin typeface="Lato"/>
                <a:ea typeface="Lato"/>
                <a:cs typeface="Lato"/>
                <a:sym typeface="Lato"/>
              </a:rPr>
              <a:t>Here’s an assortment of alternative resources whose style fits that of this template:</a:t>
            </a:r>
            <a:endParaRPr sz="1400">
              <a:latin typeface="Lato"/>
              <a:ea typeface="Lato"/>
              <a:cs typeface="Lato"/>
              <a:sym typeface="Lato"/>
            </a:endParaRPr>
          </a:p>
          <a:p>
            <a:pPr marL="0" marR="50800" lvl="0" indent="0" algn="l" rtl="0">
              <a:lnSpc>
                <a:spcPct val="100000"/>
              </a:lnSpc>
              <a:spcBef>
                <a:spcPts val="0"/>
              </a:spcBef>
              <a:spcAft>
                <a:spcPts val="0"/>
              </a:spcAft>
              <a:buNone/>
            </a:pPr>
            <a:endParaRPr sz="1400">
              <a:latin typeface="Lato"/>
              <a:ea typeface="Lato"/>
              <a:cs typeface="Lato"/>
              <a:sym typeface="Lato"/>
            </a:endParaRPr>
          </a:p>
          <a:p>
            <a:pPr marL="0" marR="50800" lvl="0" indent="0" algn="l" rtl="0">
              <a:lnSpc>
                <a:spcPct val="100000"/>
              </a:lnSpc>
              <a:spcBef>
                <a:spcPts val="0"/>
              </a:spcBef>
              <a:spcAft>
                <a:spcPts val="0"/>
              </a:spcAft>
              <a:buNone/>
            </a:pPr>
            <a:r>
              <a:rPr lang="en" sz="1800">
                <a:latin typeface="Krona One"/>
                <a:ea typeface="Krona One"/>
                <a:cs typeface="Krona One"/>
                <a:sym typeface="Krona One"/>
              </a:rPr>
              <a:t>Vector</a:t>
            </a:r>
            <a:endParaRPr sz="1800">
              <a:latin typeface="Krona One"/>
              <a:ea typeface="Krona One"/>
              <a:cs typeface="Krona One"/>
              <a:sym typeface="Krona One"/>
            </a:endParaRPr>
          </a:p>
          <a:p>
            <a:pPr marL="457200" marR="50800" lvl="0" indent="-317500" algn="l" rtl="0">
              <a:lnSpc>
                <a:spcPct val="100000"/>
              </a:lnSpc>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3"/>
              </a:rPr>
              <a:t>Online webinar landing page</a:t>
            </a:r>
            <a:endParaRPr sz="1400">
              <a:latin typeface="Lato"/>
              <a:ea typeface="Lato"/>
              <a:cs typeface="Lato"/>
              <a:sym typeface="Lato"/>
            </a:endParaRPr>
          </a:p>
          <a:p>
            <a:pPr marL="457200" marR="50800" lvl="0" indent="-317500" algn="l" rtl="0">
              <a:lnSpc>
                <a:spcPct val="100000"/>
              </a:lnSpc>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4"/>
              </a:rPr>
              <a:t>Webinar landing page template</a:t>
            </a:r>
            <a:endParaRPr sz="14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6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951" name="Google Shape;1951;p6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ato"/>
                <a:ea typeface="Lato"/>
                <a:cs typeface="Lato"/>
                <a:sym typeface="Lato"/>
              </a:rPr>
              <a:t>Did you like the resources on this template? Get them for free at our other websites:</a:t>
            </a:r>
            <a:br>
              <a:rPr lang="en" sz="1400">
                <a:latin typeface="Lato"/>
                <a:ea typeface="Lato"/>
                <a:cs typeface="Lato"/>
                <a:sym typeface="Lato"/>
              </a:rPr>
            </a:br>
            <a:r>
              <a:rPr lang="en" sz="1800">
                <a:latin typeface="Krona One"/>
                <a:ea typeface="Krona One"/>
                <a:cs typeface="Krona One"/>
                <a:sym typeface="Krona One"/>
              </a:rPr>
              <a:t>Photos</a:t>
            </a:r>
            <a:endParaRPr sz="1800">
              <a:latin typeface="Krona One"/>
              <a:ea typeface="Krona One"/>
              <a:cs typeface="Krona One"/>
              <a:sym typeface="Krona One"/>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3"/>
              </a:rPr>
              <a:t>Close up business people in conference room</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4"/>
              </a:rPr>
              <a:t>Close up on smiling person in conference room</a:t>
            </a:r>
            <a:r>
              <a:rPr lang="en" sz="1400">
                <a:latin typeface="Lato"/>
                <a:ea typeface="Lato"/>
                <a:cs typeface="Lato"/>
                <a:sym typeface="Lato"/>
              </a:rPr>
              <a:t> (I)</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5"/>
              </a:rPr>
              <a:t>Close up on smiling person in conference room</a:t>
            </a:r>
            <a:r>
              <a:rPr lang="en" sz="1400">
                <a:latin typeface="Lato"/>
                <a:ea typeface="Lato"/>
                <a:cs typeface="Lato"/>
                <a:sym typeface="Lato"/>
              </a:rPr>
              <a:t> (II)</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6"/>
              </a:rPr>
              <a:t>Medium shot man wearing headphones</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7"/>
              </a:rPr>
              <a:t>Close up on smiling person in conference room</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8"/>
              </a:rPr>
              <a:t>Woman with headset for video call</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9"/>
              </a:rPr>
              <a:t>Man with headset for video call</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10"/>
              </a:rPr>
              <a:t>Medium shot smiley woman wearing headphones</a:t>
            </a:r>
            <a:endParaRPr sz="1400">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800">
                <a:latin typeface="Krona One"/>
                <a:ea typeface="Krona One"/>
                <a:cs typeface="Krona One"/>
                <a:sym typeface="Krona One"/>
              </a:rPr>
              <a:t>Vectors</a:t>
            </a:r>
            <a:endParaRPr sz="1800">
              <a:latin typeface="Krona One"/>
              <a:ea typeface="Krona One"/>
              <a:cs typeface="Krona One"/>
              <a:sym typeface="Krona One"/>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11"/>
              </a:rPr>
              <a:t>Gradient business workshop facebook post</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12"/>
              </a:rPr>
              <a:t>Gradient business workshop landing page template</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13"/>
              </a:rPr>
              <a:t>Gradient business workshop youtube channel art</a:t>
            </a:r>
            <a:endParaRPr sz="1400">
              <a:latin typeface="Lato"/>
              <a:ea typeface="Lato"/>
              <a:cs typeface="Lato"/>
              <a:sym typeface="Lato"/>
            </a:endParaRPr>
          </a:p>
          <a:p>
            <a:pPr marL="457200" lvl="0" indent="-317500" algn="l" rtl="0">
              <a:spcBef>
                <a:spcPts val="0"/>
              </a:spcBef>
              <a:spcAft>
                <a:spcPts val="0"/>
              </a:spcAft>
              <a:buClr>
                <a:schemeClr val="dk1"/>
              </a:buClr>
              <a:buSzPts val="1400"/>
              <a:buFont typeface="Lato"/>
              <a:buChar char="●"/>
            </a:pPr>
            <a:r>
              <a:rPr lang="en" sz="1400">
                <a:solidFill>
                  <a:schemeClr val="hlink"/>
                </a:solidFill>
                <a:uFill>
                  <a:noFill/>
                </a:uFill>
                <a:latin typeface="Lato"/>
                <a:ea typeface="Lato"/>
                <a:cs typeface="Lato"/>
                <a:sym typeface="Lato"/>
                <a:hlinkClick r:id="rId14"/>
              </a:rPr>
              <a:t>Gradient business workshop youtube thumbnail</a:t>
            </a:r>
            <a:endParaRPr sz="14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5"/>
        <p:cNvGrpSpPr/>
        <p:nvPr/>
      </p:nvGrpSpPr>
      <p:grpSpPr>
        <a:xfrm>
          <a:off x="0" y="0"/>
          <a:ext cx="0" cy="0"/>
          <a:chOff x="0" y="0"/>
          <a:chExt cx="0" cy="0"/>
        </a:xfrm>
      </p:grpSpPr>
      <p:sp>
        <p:nvSpPr>
          <p:cNvPr id="1956" name="Google Shape;1956;p65"/>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957" name="Google Shape;1957;p6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958" name="Google Shape;1958;p6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62"/>
        <p:cNvGrpSpPr/>
        <p:nvPr/>
      </p:nvGrpSpPr>
      <p:grpSpPr>
        <a:xfrm>
          <a:off x="0" y="0"/>
          <a:ext cx="0" cy="0"/>
          <a:chOff x="0" y="0"/>
          <a:chExt cx="0" cy="0"/>
        </a:xfrm>
      </p:grpSpPr>
      <p:sp>
        <p:nvSpPr>
          <p:cNvPr id="1963" name="Google Shape;1963;p6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964" name="Google Shape;1964;p6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rPr>
              <a:t>S</a:t>
            </a:r>
            <a:r>
              <a:rPr lang="en" sz="1100" b="1" u="sng">
                <a:solidFill>
                  <a:schemeClr val="hlink"/>
                </a:solidFill>
                <a:hlinkClick r:id="rId3"/>
              </a:rPr>
              <a:t>lidesgo</a:t>
            </a:r>
            <a:r>
              <a:rPr lang="en" sz="1100">
                <a:solidFill>
                  <a:schemeClr val="lt1"/>
                </a:solidFill>
              </a:rPr>
              <a:t> or keeping the "</a:t>
            </a:r>
            <a:r>
              <a:rPr lang="en" sz="1100" b="1" u="sng">
                <a:solidFill>
                  <a:schemeClr val="hlink"/>
                </a:solidFill>
                <a:hlinkClick r:id="rId4" action="ppaction://hlinksldjump"/>
              </a:rPr>
              <a:t>Thanks</a:t>
            </a:r>
            <a:r>
              <a:rPr lang="en" sz="1100">
                <a:solidFill>
                  <a:schemeClr val="lt1"/>
                </a:solidFill>
              </a:rPr>
              <a:t>"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65" name="Google Shape;1965;p6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69"/>
        <p:cNvGrpSpPr/>
        <p:nvPr/>
      </p:nvGrpSpPr>
      <p:grpSpPr>
        <a:xfrm>
          <a:off x="0" y="0"/>
          <a:ext cx="0" cy="0"/>
          <a:chOff x="0" y="0"/>
          <a:chExt cx="0" cy="0"/>
        </a:xfrm>
      </p:grpSpPr>
      <p:sp>
        <p:nvSpPr>
          <p:cNvPr id="1970" name="Google Shape;1970;p67"/>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971" name="Google Shape;1971;p67"/>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Fira Sans Extra Condensed</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xmlns:ahyp="http://schemas.microsoft.com/office/drawing/2018/hyperlinkcolor" val="tx"/>
                    </a:ext>
                  </a:extLst>
                </a:hlinkClick>
              </a:rPr>
              <a:t>https://fonts.google.com/specimen/Fira+Sans+Extra+Condensed</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Roboto Slab</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xmlns:ahyp="http://schemas.microsoft.com/office/drawing/2018/hyperlinkcolor" val="tx"/>
                    </a:ext>
                  </a:extLst>
                </a:hlinkClick>
              </a:rPr>
              <a:t>https://fonts.google.com/specimen/Roboto+Slab</a:t>
            </a:r>
            <a:r>
              <a:rPr lang="en" sz="1100">
                <a:solidFill>
                  <a:srgbClr val="FFFFFF"/>
                </a:solidFill>
              </a:rPr>
              <a:t>)</a:t>
            </a:r>
            <a:endParaRPr sz="1100">
              <a:solidFill>
                <a:srgbClr val="FFFFFF"/>
              </a:solidFill>
            </a:endParaRPr>
          </a:p>
        </p:txBody>
      </p:sp>
      <p:sp>
        <p:nvSpPr>
          <p:cNvPr id="1972" name="Google Shape;1972;p67"/>
          <p:cNvSpPr/>
          <p:nvPr/>
        </p:nvSpPr>
        <p:spPr>
          <a:xfrm>
            <a:off x="205265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114470" y="2988225"/>
            <a:ext cx="791400" cy="754200"/>
          </a:xfrm>
          <a:prstGeom prst="roundRect">
            <a:avLst>
              <a:gd name="adj" fmla="val 16667"/>
            </a:avLst>
          </a:prstGeom>
          <a:solidFill>
            <a:srgbClr val="6840A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4176289" y="2988225"/>
            <a:ext cx="791400" cy="754200"/>
          </a:xfrm>
          <a:prstGeom prst="roundRect">
            <a:avLst>
              <a:gd name="adj" fmla="val 16667"/>
            </a:avLst>
          </a:prstGeom>
          <a:solidFill>
            <a:srgbClr val="7A7EE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
        <p:nvSpPr>
          <p:cNvPr id="1976" name="Google Shape;1976;p67"/>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#6840a5</a:t>
            </a:r>
            <a:endParaRPr sz="1000">
              <a:solidFill>
                <a:srgbClr val="FFFFFF"/>
              </a:solidFill>
            </a:endParaRPr>
          </a:p>
        </p:txBody>
      </p:sp>
      <p:sp>
        <p:nvSpPr>
          <p:cNvPr id="1977" name="Google Shape;1977;p67"/>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#7a7eea</a:t>
            </a:r>
            <a:endParaRPr sz="1000">
              <a:solidFill>
                <a:srgbClr val="FFFFFF"/>
              </a:solidFill>
            </a:endParaRPr>
          </a:p>
        </p:txBody>
      </p:sp>
      <p:sp>
        <p:nvSpPr>
          <p:cNvPr id="1978" name="Google Shape;1978;p6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979" name="Google Shape;1979;p67"/>
          <p:cNvSpPr/>
          <p:nvPr/>
        </p:nvSpPr>
        <p:spPr>
          <a:xfrm>
            <a:off x="5238125" y="2988225"/>
            <a:ext cx="791400" cy="754200"/>
          </a:xfrm>
          <a:prstGeom prst="roundRect">
            <a:avLst>
              <a:gd name="adj" fmla="val 16667"/>
            </a:avLst>
          </a:prstGeom>
          <a:solidFill>
            <a:srgbClr val="5533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#55335c</a:t>
            </a:r>
            <a:endParaRPr sz="1000">
              <a:solidFill>
                <a:srgbClr val="FFFFFF"/>
              </a:solidFill>
            </a:endParaRPr>
          </a:p>
        </p:txBody>
      </p:sp>
      <p:sp>
        <p:nvSpPr>
          <p:cNvPr id="1981" name="Google Shape;1981;p67"/>
          <p:cNvSpPr/>
          <p:nvPr/>
        </p:nvSpPr>
        <p:spPr>
          <a:xfrm>
            <a:off x="2052650" y="3919325"/>
            <a:ext cx="791400" cy="754200"/>
          </a:xfrm>
          <a:prstGeom prst="roundRect">
            <a:avLst>
              <a:gd name="adj" fmla="val 16667"/>
            </a:avLst>
          </a:prstGeom>
          <a:solidFill>
            <a:srgbClr val="8DE4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114470" y="3919325"/>
            <a:ext cx="791400" cy="754200"/>
          </a:xfrm>
          <a:prstGeom prst="roundRect">
            <a:avLst>
              <a:gd name="adj" fmla="val 16667"/>
            </a:avLst>
          </a:prstGeom>
          <a:solidFill>
            <a:srgbClr val="DFDF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4176289" y="3919325"/>
            <a:ext cx="791400" cy="754200"/>
          </a:xfrm>
          <a:prstGeom prst="roundRect">
            <a:avLst>
              <a:gd name="adj" fmla="val 16667"/>
            </a:avLst>
          </a:prstGeom>
          <a:solidFill>
            <a:srgbClr val="FFBB2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#8de4ff</a:t>
            </a:r>
            <a:endParaRPr sz="1000">
              <a:solidFill>
                <a:srgbClr val="FFFFFF"/>
              </a:solidFill>
            </a:endParaRPr>
          </a:p>
        </p:txBody>
      </p:sp>
      <p:sp>
        <p:nvSpPr>
          <p:cNvPr id="1985" name="Google Shape;1985;p67"/>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#dfdfdf</a:t>
            </a:r>
            <a:endParaRPr sz="1000">
              <a:solidFill>
                <a:srgbClr val="FFFFFF"/>
              </a:solidFill>
            </a:endParaRPr>
          </a:p>
        </p:txBody>
      </p:sp>
      <p:sp>
        <p:nvSpPr>
          <p:cNvPr id="1986" name="Google Shape;1986;p67"/>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#ffbb27</a:t>
            </a:r>
            <a:endParaRPr sz="1000">
              <a:solidFill>
                <a:srgbClr val="FFFFFF"/>
              </a:solidFill>
            </a:endParaRPr>
          </a:p>
        </p:txBody>
      </p:sp>
      <p:sp>
        <p:nvSpPr>
          <p:cNvPr id="1987" name="Google Shape;1987;p67"/>
          <p:cNvSpPr/>
          <p:nvPr/>
        </p:nvSpPr>
        <p:spPr>
          <a:xfrm>
            <a:off x="5238125" y="3919325"/>
            <a:ext cx="791400" cy="754200"/>
          </a:xfrm>
          <a:prstGeom prst="roundRect">
            <a:avLst>
              <a:gd name="adj" fmla="val 16667"/>
            </a:avLst>
          </a:prstGeom>
          <a:solidFill>
            <a:srgbClr val="FF87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#ff8732</a:t>
            </a:r>
            <a:endParaRPr sz="1000">
              <a:solidFill>
                <a:srgbClr val="FFFFFF"/>
              </a:solidFill>
            </a:endParaRPr>
          </a:p>
        </p:txBody>
      </p:sp>
      <p:sp>
        <p:nvSpPr>
          <p:cNvPr id="1989" name="Google Shape;1989;p67"/>
          <p:cNvSpPr/>
          <p:nvPr/>
        </p:nvSpPr>
        <p:spPr>
          <a:xfrm>
            <a:off x="6299950" y="2988225"/>
            <a:ext cx="791400" cy="754200"/>
          </a:xfrm>
          <a:prstGeom prst="roundRect">
            <a:avLst>
              <a:gd name="adj" fmla="val 16667"/>
            </a:avLst>
          </a:prstGeom>
          <a:solidFill>
            <a:srgbClr val="7759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#7759e0</a:t>
            </a:r>
            <a:endParaRPr sz="1000">
              <a:solidFill>
                <a:srgbClr val="FFFFFF"/>
              </a:solidFill>
            </a:endParaRPr>
          </a:p>
        </p:txBody>
      </p:sp>
      <p:sp>
        <p:nvSpPr>
          <p:cNvPr id="1991" name="Google Shape;1991;p67"/>
          <p:cNvSpPr/>
          <p:nvPr/>
        </p:nvSpPr>
        <p:spPr>
          <a:xfrm>
            <a:off x="6299950" y="3919325"/>
            <a:ext cx="791400" cy="754200"/>
          </a:xfrm>
          <a:prstGeom prst="roundRect">
            <a:avLst>
              <a:gd name="adj" fmla="val 16667"/>
            </a:avLst>
          </a:prstGeom>
          <a:solidFill>
            <a:srgbClr val="FF2A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#ff2a1c</a:t>
            </a:r>
            <a:endParaRPr sz="1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96"/>
        <p:cNvGrpSpPr/>
        <p:nvPr/>
      </p:nvGrpSpPr>
      <p:grpSpPr>
        <a:xfrm>
          <a:off x="0" y="0"/>
          <a:ext cx="0" cy="0"/>
          <a:chOff x="0" y="0"/>
          <a:chExt cx="0" cy="0"/>
        </a:xfrm>
      </p:grpSpPr>
      <p:sp>
        <p:nvSpPr>
          <p:cNvPr id="1997" name="Google Shape;1997;p6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998" name="Google Shape;1998;p6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99" name="Google Shape;1999;p6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000" name="Google Shape;2000;p6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001" name="Google Shape;2001;p6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002" name="Google Shape;2002;p6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003" name="Google Shape;2003;p6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004" name="Google Shape;2004;p6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005" name="Google Shape;2005;p6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006" name="Google Shape;2006;p6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007" name="Google Shape;2007;p6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008" name="Google Shape;2008;p6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7" name="Google Shape;757;p41"/>
          <p:cNvSpPr/>
          <p:nvPr/>
        </p:nvSpPr>
        <p:spPr>
          <a:xfrm>
            <a:off x="3948738" y="180701"/>
            <a:ext cx="3002088" cy="2628712"/>
          </a:xfrm>
          <a:custGeom>
            <a:avLst/>
            <a:gdLst/>
            <a:ahLst/>
            <a:cxnLst/>
            <a:rect l="l" t="t" r="r" b="b"/>
            <a:pathLst>
              <a:path w="15727" h="13771" extrusionOk="0">
                <a:moveTo>
                  <a:pt x="7861" y="1692"/>
                </a:moveTo>
                <a:cubicBezTo>
                  <a:pt x="8677" y="1692"/>
                  <a:pt x="9505" y="1886"/>
                  <a:pt x="10277" y="2294"/>
                </a:cubicBezTo>
                <a:cubicBezTo>
                  <a:pt x="12816" y="3626"/>
                  <a:pt x="13791" y="6767"/>
                  <a:pt x="12459" y="9305"/>
                </a:cubicBezTo>
                <a:cubicBezTo>
                  <a:pt x="11527" y="11069"/>
                  <a:pt x="9724" y="12079"/>
                  <a:pt x="7858" y="12079"/>
                </a:cubicBezTo>
                <a:cubicBezTo>
                  <a:pt x="7041" y="12079"/>
                  <a:pt x="6212" y="11886"/>
                  <a:pt x="5439" y="11477"/>
                </a:cubicBezTo>
                <a:cubicBezTo>
                  <a:pt x="2903" y="10145"/>
                  <a:pt x="1925" y="7003"/>
                  <a:pt x="3268" y="4467"/>
                </a:cubicBezTo>
                <a:cubicBezTo>
                  <a:pt x="4194" y="2702"/>
                  <a:pt x="5996" y="1692"/>
                  <a:pt x="7861" y="1692"/>
                </a:cubicBezTo>
                <a:close/>
                <a:moveTo>
                  <a:pt x="7872" y="0"/>
                </a:moveTo>
                <a:cubicBezTo>
                  <a:pt x="5397" y="0"/>
                  <a:pt x="3002" y="1336"/>
                  <a:pt x="1772" y="3677"/>
                </a:cubicBezTo>
                <a:cubicBezTo>
                  <a:pt x="0" y="7046"/>
                  <a:pt x="1290" y="11206"/>
                  <a:pt x="4659" y="12980"/>
                </a:cubicBezTo>
                <a:cubicBezTo>
                  <a:pt x="5680" y="13516"/>
                  <a:pt x="6774" y="13770"/>
                  <a:pt x="7853" y="13770"/>
                </a:cubicBezTo>
                <a:cubicBezTo>
                  <a:pt x="10327" y="13770"/>
                  <a:pt x="12719" y="12434"/>
                  <a:pt x="13954" y="10094"/>
                </a:cubicBezTo>
                <a:cubicBezTo>
                  <a:pt x="15727" y="6724"/>
                  <a:pt x="14429" y="2565"/>
                  <a:pt x="11068" y="790"/>
                </a:cubicBezTo>
                <a:cubicBezTo>
                  <a:pt x="10047" y="255"/>
                  <a:pt x="8952" y="0"/>
                  <a:pt x="7872"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41"/>
          <p:cNvGrpSpPr/>
          <p:nvPr/>
        </p:nvGrpSpPr>
        <p:grpSpPr>
          <a:xfrm>
            <a:off x="713091" y="4271807"/>
            <a:ext cx="464200" cy="448819"/>
            <a:chOff x="1620923" y="4468283"/>
            <a:chExt cx="314073" cy="303667"/>
          </a:xfrm>
        </p:grpSpPr>
        <p:sp>
          <p:nvSpPr>
            <p:cNvPr id="759" name="Google Shape;759;p41"/>
            <p:cNvSpPr/>
            <p:nvPr/>
          </p:nvSpPr>
          <p:spPr>
            <a:xfrm>
              <a:off x="1743950" y="4468283"/>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7"/>
                  </a:lnTo>
                  <a:lnTo>
                    <a:pt x="375" y="797"/>
                  </a:lnTo>
                  <a:lnTo>
                    <a:pt x="375" y="1171"/>
                  </a:lnTo>
                  <a:lnTo>
                    <a:pt x="799" y="1171"/>
                  </a:lnTo>
                  <a:lnTo>
                    <a:pt x="799" y="797"/>
                  </a:lnTo>
                  <a:lnTo>
                    <a:pt x="1172" y="797"/>
                  </a:lnTo>
                  <a:lnTo>
                    <a:pt x="1172"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620923" y="4601531"/>
              <a:ext cx="108905" cy="108905"/>
            </a:xfrm>
            <a:custGeom>
              <a:avLst/>
              <a:gdLst/>
              <a:ahLst/>
              <a:cxnLst/>
              <a:rect l="l" t="t" r="r" b="b"/>
              <a:pathLst>
                <a:path w="1172" h="1172" extrusionOk="0">
                  <a:moveTo>
                    <a:pt x="705" y="94"/>
                  </a:moveTo>
                  <a:lnTo>
                    <a:pt x="705" y="467"/>
                  </a:lnTo>
                  <a:lnTo>
                    <a:pt x="1078" y="467"/>
                  </a:lnTo>
                  <a:lnTo>
                    <a:pt x="1078" y="705"/>
                  </a:lnTo>
                  <a:lnTo>
                    <a:pt x="705" y="705"/>
                  </a:lnTo>
                  <a:lnTo>
                    <a:pt x="705" y="1078"/>
                  </a:lnTo>
                  <a:lnTo>
                    <a:pt x="467" y="1078"/>
                  </a:lnTo>
                  <a:lnTo>
                    <a:pt x="467" y="705"/>
                  </a:lnTo>
                  <a:lnTo>
                    <a:pt x="94" y="705"/>
                  </a:lnTo>
                  <a:lnTo>
                    <a:pt x="94" y="467"/>
                  </a:lnTo>
                  <a:lnTo>
                    <a:pt x="467" y="467"/>
                  </a:lnTo>
                  <a:lnTo>
                    <a:pt x="467" y="94"/>
                  </a:lnTo>
                  <a:close/>
                  <a:moveTo>
                    <a:pt x="375" y="0"/>
                  </a:moveTo>
                  <a:lnTo>
                    <a:pt x="375" y="373"/>
                  </a:lnTo>
                  <a:lnTo>
                    <a:pt x="0" y="373"/>
                  </a:lnTo>
                  <a:lnTo>
                    <a:pt x="0" y="799"/>
                  </a:lnTo>
                  <a:lnTo>
                    <a:pt x="375" y="799"/>
                  </a:lnTo>
                  <a:lnTo>
                    <a:pt x="375" y="1172"/>
                  </a:lnTo>
                  <a:lnTo>
                    <a:pt x="799" y="1172"/>
                  </a:lnTo>
                  <a:lnTo>
                    <a:pt x="799" y="799"/>
                  </a:lnTo>
                  <a:lnTo>
                    <a:pt x="1171" y="799"/>
                  </a:lnTo>
                  <a:lnTo>
                    <a:pt x="1171" y="373"/>
                  </a:lnTo>
                  <a:lnTo>
                    <a:pt x="799" y="373"/>
                  </a:lnTo>
                  <a:lnTo>
                    <a:pt x="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1826091" y="4663044"/>
              <a:ext cx="108905" cy="108905"/>
            </a:xfrm>
            <a:custGeom>
              <a:avLst/>
              <a:gdLst/>
              <a:ahLst/>
              <a:cxnLst/>
              <a:rect l="l" t="t" r="r" b="b"/>
              <a:pathLst>
                <a:path w="1172" h="1172" extrusionOk="0">
                  <a:moveTo>
                    <a:pt x="703" y="94"/>
                  </a:moveTo>
                  <a:lnTo>
                    <a:pt x="703" y="467"/>
                  </a:lnTo>
                  <a:lnTo>
                    <a:pt x="1078" y="467"/>
                  </a:lnTo>
                  <a:lnTo>
                    <a:pt x="1078" y="705"/>
                  </a:lnTo>
                  <a:lnTo>
                    <a:pt x="703" y="705"/>
                  </a:lnTo>
                  <a:lnTo>
                    <a:pt x="703" y="1078"/>
                  </a:lnTo>
                  <a:lnTo>
                    <a:pt x="467" y="1078"/>
                  </a:lnTo>
                  <a:lnTo>
                    <a:pt x="467" y="705"/>
                  </a:lnTo>
                  <a:lnTo>
                    <a:pt x="92" y="705"/>
                  </a:lnTo>
                  <a:lnTo>
                    <a:pt x="92" y="467"/>
                  </a:lnTo>
                  <a:lnTo>
                    <a:pt x="467" y="467"/>
                  </a:lnTo>
                  <a:lnTo>
                    <a:pt x="467" y="94"/>
                  </a:lnTo>
                  <a:close/>
                  <a:moveTo>
                    <a:pt x="373" y="0"/>
                  </a:moveTo>
                  <a:lnTo>
                    <a:pt x="373" y="373"/>
                  </a:lnTo>
                  <a:lnTo>
                    <a:pt x="0" y="373"/>
                  </a:lnTo>
                  <a:lnTo>
                    <a:pt x="0" y="799"/>
                  </a:lnTo>
                  <a:lnTo>
                    <a:pt x="373" y="799"/>
                  </a:lnTo>
                  <a:lnTo>
                    <a:pt x="373" y="1172"/>
                  </a:lnTo>
                  <a:lnTo>
                    <a:pt x="797" y="1172"/>
                  </a:lnTo>
                  <a:lnTo>
                    <a:pt x="797" y="799"/>
                  </a:lnTo>
                  <a:lnTo>
                    <a:pt x="1172" y="799"/>
                  </a:lnTo>
                  <a:lnTo>
                    <a:pt x="1172" y="373"/>
                  </a:lnTo>
                  <a:lnTo>
                    <a:pt x="797" y="373"/>
                  </a:lnTo>
                  <a:lnTo>
                    <a:pt x="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41"/>
          <p:cNvSpPr/>
          <p:nvPr/>
        </p:nvSpPr>
        <p:spPr>
          <a:xfrm>
            <a:off x="7744758" y="820756"/>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rot="2700000">
            <a:off x="3439944" y="3987249"/>
            <a:ext cx="1022480" cy="1017948"/>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accent1"/>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41"/>
          <p:cNvGrpSpPr/>
          <p:nvPr/>
        </p:nvGrpSpPr>
        <p:grpSpPr>
          <a:xfrm>
            <a:off x="2798454" y="4301884"/>
            <a:ext cx="853559" cy="283602"/>
            <a:chOff x="2990941" y="3799255"/>
            <a:chExt cx="577510" cy="191882"/>
          </a:xfrm>
        </p:grpSpPr>
        <p:sp>
          <p:nvSpPr>
            <p:cNvPr id="765" name="Google Shape;765;p41"/>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41"/>
          <p:cNvSpPr/>
          <p:nvPr/>
        </p:nvSpPr>
        <p:spPr>
          <a:xfrm rot="-2700000">
            <a:off x="1747772" y="735657"/>
            <a:ext cx="317918" cy="316509"/>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solidFill>
            <a:srgbClr val="FFFFFF">
              <a:alpha val="21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41"/>
          <p:cNvGrpSpPr/>
          <p:nvPr/>
        </p:nvGrpSpPr>
        <p:grpSpPr>
          <a:xfrm>
            <a:off x="6525370" y="783055"/>
            <a:ext cx="484756" cy="355353"/>
            <a:chOff x="6525370" y="783055"/>
            <a:chExt cx="484756" cy="355353"/>
          </a:xfrm>
        </p:grpSpPr>
        <p:sp>
          <p:nvSpPr>
            <p:cNvPr id="769" name="Google Shape;769;p41"/>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41"/>
          <p:cNvSpPr/>
          <p:nvPr/>
        </p:nvSpPr>
        <p:spPr>
          <a:xfrm rot="-4487949">
            <a:off x="3074949" y="570049"/>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rot="-4487989">
            <a:off x="5851250" y="4282453"/>
            <a:ext cx="289056" cy="32244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41"/>
          <p:cNvGrpSpPr/>
          <p:nvPr/>
        </p:nvGrpSpPr>
        <p:grpSpPr>
          <a:xfrm>
            <a:off x="4866749" y="1610974"/>
            <a:ext cx="3284955" cy="2178376"/>
            <a:chOff x="6628224" y="3151183"/>
            <a:chExt cx="2334723" cy="1548242"/>
          </a:xfrm>
        </p:grpSpPr>
        <p:grpSp>
          <p:nvGrpSpPr>
            <p:cNvPr id="774" name="Google Shape;774;p41"/>
            <p:cNvGrpSpPr/>
            <p:nvPr/>
          </p:nvGrpSpPr>
          <p:grpSpPr>
            <a:xfrm>
              <a:off x="7693222" y="3151183"/>
              <a:ext cx="730769" cy="1442828"/>
              <a:chOff x="6428903" y="1212999"/>
              <a:chExt cx="376336" cy="742998"/>
            </a:xfrm>
          </p:grpSpPr>
          <p:sp>
            <p:nvSpPr>
              <p:cNvPr id="775" name="Google Shape;775;p41"/>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41"/>
            <p:cNvGrpSpPr/>
            <p:nvPr/>
          </p:nvGrpSpPr>
          <p:grpSpPr>
            <a:xfrm>
              <a:off x="7165508" y="3406419"/>
              <a:ext cx="762625" cy="1187499"/>
              <a:chOff x="5072451" y="1229074"/>
              <a:chExt cx="466837" cy="726922"/>
            </a:xfrm>
          </p:grpSpPr>
          <p:sp>
            <p:nvSpPr>
              <p:cNvPr id="781" name="Google Shape;781;p41"/>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1"/>
            <p:cNvSpPr/>
            <p:nvPr/>
          </p:nvSpPr>
          <p:spPr>
            <a:xfrm>
              <a:off x="6628224" y="4593925"/>
              <a:ext cx="2334723" cy="105499"/>
            </a:xfrm>
            <a:custGeom>
              <a:avLst/>
              <a:gdLst/>
              <a:ahLst/>
              <a:cxnLst/>
              <a:rect l="l" t="t" r="r" b="b"/>
              <a:pathLst>
                <a:path w="15202" h="687" extrusionOk="0">
                  <a:moveTo>
                    <a:pt x="349" y="0"/>
                  </a:moveTo>
                  <a:cubicBezTo>
                    <a:pt x="153" y="0"/>
                    <a:pt x="0" y="153"/>
                    <a:pt x="0" y="339"/>
                  </a:cubicBezTo>
                  <a:cubicBezTo>
                    <a:pt x="0" y="534"/>
                    <a:pt x="153" y="687"/>
                    <a:pt x="349" y="687"/>
                  </a:cubicBezTo>
                  <a:lnTo>
                    <a:pt x="14863" y="687"/>
                  </a:lnTo>
                  <a:cubicBezTo>
                    <a:pt x="15049" y="687"/>
                    <a:pt x="15202" y="534"/>
                    <a:pt x="15202" y="339"/>
                  </a:cubicBezTo>
                  <a:cubicBezTo>
                    <a:pt x="15202" y="153"/>
                    <a:pt x="15049" y="0"/>
                    <a:pt x="14863"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41"/>
          <p:cNvSpPr/>
          <p:nvPr/>
        </p:nvSpPr>
        <p:spPr>
          <a:xfrm>
            <a:off x="6706220" y="3964851"/>
            <a:ext cx="1004715" cy="881306"/>
          </a:xfrm>
          <a:custGeom>
            <a:avLst/>
            <a:gdLst/>
            <a:ahLst/>
            <a:cxnLst/>
            <a:rect l="l" t="t" r="r" b="b"/>
            <a:pathLst>
              <a:path w="9584" h="8407" extrusionOk="0">
                <a:moveTo>
                  <a:pt x="2199" y="0"/>
                </a:moveTo>
                <a:cubicBezTo>
                  <a:pt x="1449" y="0"/>
                  <a:pt x="707" y="123"/>
                  <a:pt x="1" y="360"/>
                </a:cubicBezTo>
                <a:lnTo>
                  <a:pt x="1" y="2183"/>
                </a:lnTo>
                <a:cubicBezTo>
                  <a:pt x="686" y="1863"/>
                  <a:pt x="1437" y="1694"/>
                  <a:pt x="2198" y="1694"/>
                </a:cubicBezTo>
                <a:cubicBezTo>
                  <a:pt x="3012" y="1694"/>
                  <a:pt x="3837" y="1887"/>
                  <a:pt x="4609" y="2295"/>
                </a:cubicBezTo>
                <a:cubicBezTo>
                  <a:pt x="6850" y="3475"/>
                  <a:pt x="7878" y="6064"/>
                  <a:pt x="7165" y="8407"/>
                </a:cubicBezTo>
                <a:lnTo>
                  <a:pt x="8913" y="8407"/>
                </a:lnTo>
                <a:cubicBezTo>
                  <a:pt x="9583" y="5434"/>
                  <a:pt x="8216" y="2277"/>
                  <a:pt x="5399" y="792"/>
                </a:cubicBezTo>
                <a:cubicBezTo>
                  <a:pt x="4377" y="255"/>
                  <a:pt x="3281" y="0"/>
                  <a:pt x="2199"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rot="2700000">
            <a:off x="8039064" y="3978064"/>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dk2"/>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131A80BA-E7A2-D749-978D-298786546E90}"/>
              </a:ext>
            </a:extLst>
          </p:cNvPr>
          <p:cNvPicPr>
            <a:picLocks noChangeAspect="1"/>
          </p:cNvPicPr>
          <p:nvPr/>
        </p:nvPicPr>
        <p:blipFill>
          <a:blip r:embed="rId3"/>
          <a:stretch>
            <a:fillRect/>
          </a:stretch>
        </p:blipFill>
        <p:spPr>
          <a:xfrm>
            <a:off x="347588" y="2087944"/>
            <a:ext cx="4977539" cy="1252850"/>
          </a:xfrm>
          <a:prstGeom prst="rect">
            <a:avLst/>
          </a:prstGeom>
        </p:spPr>
      </p:pic>
      <p:pic>
        <p:nvPicPr>
          <p:cNvPr id="7" name="Picture 6">
            <a:extLst>
              <a:ext uri="{FF2B5EF4-FFF2-40B4-BE49-F238E27FC236}">
                <a16:creationId xmlns:a16="http://schemas.microsoft.com/office/drawing/2014/main" id="{36E2E219-8841-304D-AEF1-593684E54ADA}"/>
              </a:ext>
            </a:extLst>
          </p:cNvPr>
          <p:cNvPicPr>
            <a:picLocks noChangeAspect="1"/>
          </p:cNvPicPr>
          <p:nvPr/>
        </p:nvPicPr>
        <p:blipFill>
          <a:blip r:embed="rId4"/>
          <a:stretch>
            <a:fillRect/>
          </a:stretch>
        </p:blipFill>
        <p:spPr>
          <a:xfrm>
            <a:off x="347588" y="3840378"/>
            <a:ext cx="3948738" cy="84310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12"/>
        <p:cNvGrpSpPr/>
        <p:nvPr/>
      </p:nvGrpSpPr>
      <p:grpSpPr>
        <a:xfrm>
          <a:off x="0" y="0"/>
          <a:ext cx="0" cy="0"/>
          <a:chOff x="0" y="0"/>
          <a:chExt cx="0" cy="0"/>
        </a:xfrm>
      </p:grpSpPr>
      <p:grpSp>
        <p:nvGrpSpPr>
          <p:cNvPr id="2013" name="Google Shape;2013;p69"/>
          <p:cNvGrpSpPr/>
          <p:nvPr/>
        </p:nvGrpSpPr>
        <p:grpSpPr>
          <a:xfrm>
            <a:off x="5082708" y="3095784"/>
            <a:ext cx="442841" cy="514271"/>
            <a:chOff x="4727025" y="1332775"/>
            <a:chExt cx="59900" cy="69625"/>
          </a:xfrm>
        </p:grpSpPr>
        <p:sp>
          <p:nvSpPr>
            <p:cNvPr id="2014" name="Google Shape;2014;p6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69"/>
          <p:cNvGrpSpPr/>
          <p:nvPr/>
        </p:nvGrpSpPr>
        <p:grpSpPr>
          <a:xfrm>
            <a:off x="5758025" y="2343272"/>
            <a:ext cx="500909" cy="500899"/>
            <a:chOff x="4820425" y="1329900"/>
            <a:chExt cx="70175" cy="70350"/>
          </a:xfrm>
        </p:grpSpPr>
        <p:sp>
          <p:nvSpPr>
            <p:cNvPr id="2017" name="Google Shape;2017;p6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69"/>
          <p:cNvGrpSpPr/>
          <p:nvPr/>
        </p:nvGrpSpPr>
        <p:grpSpPr>
          <a:xfrm>
            <a:off x="6410648" y="2355062"/>
            <a:ext cx="538135" cy="493119"/>
            <a:chOff x="4903200" y="1331525"/>
            <a:chExt cx="73575" cy="67425"/>
          </a:xfrm>
        </p:grpSpPr>
        <p:sp>
          <p:nvSpPr>
            <p:cNvPr id="2022" name="Google Shape;2022;p6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3" name="Google Shape;2023;p6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69"/>
          <p:cNvGrpSpPr/>
          <p:nvPr/>
        </p:nvGrpSpPr>
        <p:grpSpPr>
          <a:xfrm>
            <a:off x="5670599" y="3097040"/>
            <a:ext cx="544563" cy="511895"/>
            <a:chOff x="4815575" y="1416800"/>
            <a:chExt cx="73750" cy="71400"/>
          </a:xfrm>
        </p:grpSpPr>
        <p:sp>
          <p:nvSpPr>
            <p:cNvPr id="2025" name="Google Shape;2025;p6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69"/>
          <p:cNvGrpSpPr/>
          <p:nvPr/>
        </p:nvGrpSpPr>
        <p:grpSpPr>
          <a:xfrm>
            <a:off x="6367224" y="3096746"/>
            <a:ext cx="602914" cy="512477"/>
            <a:chOff x="4902475" y="1418875"/>
            <a:chExt cx="74500" cy="63775"/>
          </a:xfrm>
        </p:grpSpPr>
        <p:sp>
          <p:nvSpPr>
            <p:cNvPr id="2029" name="Google Shape;2029;p6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9"/>
          <p:cNvGrpSpPr/>
          <p:nvPr/>
        </p:nvGrpSpPr>
        <p:grpSpPr>
          <a:xfrm>
            <a:off x="5783096" y="3835985"/>
            <a:ext cx="515391" cy="525699"/>
            <a:chOff x="4818100" y="1507675"/>
            <a:chExt cx="71225" cy="71625"/>
          </a:xfrm>
        </p:grpSpPr>
        <p:sp>
          <p:nvSpPr>
            <p:cNvPr id="2032" name="Google Shape;2032;p6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9"/>
          <p:cNvGrpSpPr/>
          <p:nvPr/>
        </p:nvGrpSpPr>
        <p:grpSpPr>
          <a:xfrm>
            <a:off x="5121199" y="3857517"/>
            <a:ext cx="522956" cy="489869"/>
            <a:chOff x="4721450" y="1509475"/>
            <a:chExt cx="79350" cy="74325"/>
          </a:xfrm>
        </p:grpSpPr>
        <p:sp>
          <p:nvSpPr>
            <p:cNvPr id="2037" name="Google Shape;2037;p6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69"/>
          <p:cNvGrpSpPr/>
          <p:nvPr/>
        </p:nvGrpSpPr>
        <p:grpSpPr>
          <a:xfrm>
            <a:off x="6444441" y="3837269"/>
            <a:ext cx="525704" cy="535436"/>
            <a:chOff x="4906800" y="1507500"/>
            <a:chExt cx="70350" cy="71075"/>
          </a:xfrm>
        </p:grpSpPr>
        <p:sp>
          <p:nvSpPr>
            <p:cNvPr id="2042" name="Google Shape;2042;p6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69"/>
          <p:cNvGrpSpPr/>
          <p:nvPr/>
        </p:nvGrpSpPr>
        <p:grpSpPr>
          <a:xfrm>
            <a:off x="4477263" y="2343250"/>
            <a:ext cx="508054" cy="508095"/>
            <a:chOff x="3736598" y="2170606"/>
            <a:chExt cx="404889" cy="404889"/>
          </a:xfrm>
        </p:grpSpPr>
        <p:sp>
          <p:nvSpPr>
            <p:cNvPr id="2048" name="Google Shape;2048;p6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9"/>
          <p:cNvGrpSpPr/>
          <p:nvPr/>
        </p:nvGrpSpPr>
        <p:grpSpPr>
          <a:xfrm>
            <a:off x="3765303" y="2343345"/>
            <a:ext cx="575790" cy="507904"/>
            <a:chOff x="3161917" y="2170682"/>
            <a:chExt cx="458870" cy="404737"/>
          </a:xfrm>
        </p:grpSpPr>
        <p:sp>
          <p:nvSpPr>
            <p:cNvPr id="2053" name="Google Shape;2053;p6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4" name="Google Shape;2054;p6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69"/>
          <p:cNvGrpSpPr/>
          <p:nvPr/>
        </p:nvGrpSpPr>
        <p:grpSpPr>
          <a:xfrm>
            <a:off x="3792833" y="3103717"/>
            <a:ext cx="520730" cy="498567"/>
            <a:chOff x="3179914" y="2889488"/>
            <a:chExt cx="422876" cy="404911"/>
          </a:xfrm>
        </p:grpSpPr>
        <p:sp>
          <p:nvSpPr>
            <p:cNvPr id="2057" name="Google Shape;2057;p6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9"/>
          <p:cNvGrpSpPr/>
          <p:nvPr/>
        </p:nvGrpSpPr>
        <p:grpSpPr>
          <a:xfrm>
            <a:off x="4421513" y="3103677"/>
            <a:ext cx="516145" cy="498648"/>
            <a:chOff x="3729467" y="2889422"/>
            <a:chExt cx="419153" cy="404977"/>
          </a:xfrm>
        </p:grpSpPr>
        <p:sp>
          <p:nvSpPr>
            <p:cNvPr id="2064" name="Google Shape;2064;p6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1" name="Google Shape;2071;p6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5" name="Google Shape;2075;p69"/>
          <p:cNvGrpSpPr/>
          <p:nvPr/>
        </p:nvGrpSpPr>
        <p:grpSpPr>
          <a:xfrm>
            <a:off x="7141841" y="2550562"/>
            <a:ext cx="166473" cy="141497"/>
            <a:chOff x="4660325" y="1866850"/>
            <a:chExt cx="68350" cy="58100"/>
          </a:xfrm>
        </p:grpSpPr>
        <p:sp>
          <p:nvSpPr>
            <p:cNvPr id="2076" name="Google Shape;2076;p6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69"/>
          <p:cNvGrpSpPr/>
          <p:nvPr/>
        </p:nvGrpSpPr>
        <p:grpSpPr>
          <a:xfrm>
            <a:off x="7451186" y="2576286"/>
            <a:ext cx="162515" cy="90049"/>
            <a:chOff x="4791775" y="1877500"/>
            <a:chExt cx="66725" cy="36975"/>
          </a:xfrm>
        </p:grpSpPr>
        <p:sp>
          <p:nvSpPr>
            <p:cNvPr id="2079" name="Google Shape;2079;p6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69"/>
          <p:cNvGrpSpPr/>
          <p:nvPr/>
        </p:nvGrpSpPr>
        <p:grpSpPr>
          <a:xfrm>
            <a:off x="7772899" y="2576286"/>
            <a:ext cx="144979" cy="90049"/>
            <a:chOff x="4923925" y="1877500"/>
            <a:chExt cx="59525" cy="36975"/>
          </a:xfrm>
        </p:grpSpPr>
        <p:sp>
          <p:nvSpPr>
            <p:cNvPr id="2082" name="Google Shape;2082;p6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69"/>
          <p:cNvGrpSpPr/>
          <p:nvPr/>
        </p:nvGrpSpPr>
        <p:grpSpPr>
          <a:xfrm>
            <a:off x="8067390" y="2558477"/>
            <a:ext cx="141447" cy="125667"/>
            <a:chOff x="5058450" y="1870100"/>
            <a:chExt cx="58075" cy="51600"/>
          </a:xfrm>
        </p:grpSpPr>
        <p:sp>
          <p:nvSpPr>
            <p:cNvPr id="2085" name="Google Shape;2085;p6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69"/>
          <p:cNvGrpSpPr/>
          <p:nvPr/>
        </p:nvGrpSpPr>
        <p:grpSpPr>
          <a:xfrm>
            <a:off x="7481905" y="2980885"/>
            <a:ext cx="101077" cy="107645"/>
            <a:chOff x="4811425" y="2065025"/>
            <a:chExt cx="41500" cy="44200"/>
          </a:xfrm>
        </p:grpSpPr>
        <p:sp>
          <p:nvSpPr>
            <p:cNvPr id="2088" name="Google Shape;2088;p6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69"/>
          <p:cNvGrpSpPr/>
          <p:nvPr/>
        </p:nvGrpSpPr>
        <p:grpSpPr>
          <a:xfrm>
            <a:off x="7774342" y="2981098"/>
            <a:ext cx="120867" cy="107218"/>
            <a:chOff x="4929875" y="2065025"/>
            <a:chExt cx="49625" cy="44025"/>
          </a:xfrm>
        </p:grpSpPr>
        <p:sp>
          <p:nvSpPr>
            <p:cNvPr id="2091" name="Google Shape;2091;p6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69"/>
          <p:cNvGrpSpPr/>
          <p:nvPr/>
        </p:nvGrpSpPr>
        <p:grpSpPr>
          <a:xfrm>
            <a:off x="8103011" y="2984112"/>
            <a:ext cx="70206" cy="101191"/>
            <a:chOff x="5083925" y="2066350"/>
            <a:chExt cx="28825" cy="41550"/>
          </a:xfrm>
        </p:grpSpPr>
        <p:sp>
          <p:nvSpPr>
            <p:cNvPr id="2094" name="Google Shape;2094;p6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9"/>
          <p:cNvGrpSpPr/>
          <p:nvPr/>
        </p:nvGrpSpPr>
        <p:grpSpPr>
          <a:xfrm>
            <a:off x="7134565" y="2999759"/>
            <a:ext cx="181026" cy="69896"/>
            <a:chOff x="4659775" y="2072775"/>
            <a:chExt cx="74325" cy="28700"/>
          </a:xfrm>
        </p:grpSpPr>
        <p:sp>
          <p:nvSpPr>
            <p:cNvPr id="2097" name="Google Shape;2097;p6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9"/>
          <p:cNvGrpSpPr/>
          <p:nvPr/>
        </p:nvGrpSpPr>
        <p:grpSpPr>
          <a:xfrm>
            <a:off x="8054421" y="2790324"/>
            <a:ext cx="167387" cy="89197"/>
            <a:chOff x="4662475" y="1976500"/>
            <a:chExt cx="68725" cy="36625"/>
          </a:xfrm>
        </p:grpSpPr>
        <p:sp>
          <p:nvSpPr>
            <p:cNvPr id="2101" name="Google Shape;2101;p6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69"/>
          <p:cNvGrpSpPr/>
          <p:nvPr/>
        </p:nvGrpSpPr>
        <p:grpSpPr>
          <a:xfrm>
            <a:off x="7751326" y="2793764"/>
            <a:ext cx="166899" cy="82317"/>
            <a:chOff x="4920150" y="1977875"/>
            <a:chExt cx="68525" cy="33800"/>
          </a:xfrm>
        </p:grpSpPr>
        <p:sp>
          <p:nvSpPr>
            <p:cNvPr id="2105" name="Google Shape;2105;p6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69"/>
          <p:cNvGrpSpPr/>
          <p:nvPr/>
        </p:nvGrpSpPr>
        <p:grpSpPr>
          <a:xfrm>
            <a:off x="7162483" y="3197682"/>
            <a:ext cx="125190" cy="127859"/>
            <a:chOff x="4676550" y="2160575"/>
            <a:chExt cx="51400" cy="52500"/>
          </a:xfrm>
        </p:grpSpPr>
        <p:sp>
          <p:nvSpPr>
            <p:cNvPr id="2109" name="Google Shape;2109;p6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69"/>
          <p:cNvGrpSpPr/>
          <p:nvPr/>
        </p:nvGrpSpPr>
        <p:grpSpPr>
          <a:xfrm>
            <a:off x="7459741" y="3204714"/>
            <a:ext cx="145405" cy="113794"/>
            <a:chOff x="4768325" y="2163475"/>
            <a:chExt cx="59700" cy="46725"/>
          </a:xfrm>
        </p:grpSpPr>
        <p:sp>
          <p:nvSpPr>
            <p:cNvPr id="2113" name="Google Shape;2113;p6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6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69"/>
          <p:cNvGrpSpPr/>
          <p:nvPr/>
        </p:nvGrpSpPr>
        <p:grpSpPr>
          <a:xfrm>
            <a:off x="7476059" y="3459808"/>
            <a:ext cx="112768" cy="106853"/>
            <a:chOff x="4768575" y="2253950"/>
            <a:chExt cx="46300" cy="43875"/>
          </a:xfrm>
        </p:grpSpPr>
        <p:sp>
          <p:nvSpPr>
            <p:cNvPr id="2122" name="Google Shape;2122;p6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69"/>
          <p:cNvGrpSpPr/>
          <p:nvPr/>
        </p:nvGrpSpPr>
        <p:grpSpPr>
          <a:xfrm>
            <a:off x="7775682" y="3948834"/>
            <a:ext cx="118187" cy="146246"/>
            <a:chOff x="4960900" y="2433225"/>
            <a:chExt cx="48525" cy="60050"/>
          </a:xfrm>
        </p:grpSpPr>
        <p:sp>
          <p:nvSpPr>
            <p:cNvPr id="2125" name="Google Shape;2125;p6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69"/>
          <p:cNvGrpSpPr/>
          <p:nvPr/>
        </p:nvGrpSpPr>
        <p:grpSpPr>
          <a:xfrm>
            <a:off x="7464247" y="4212895"/>
            <a:ext cx="136394" cy="143810"/>
            <a:chOff x="4854075" y="2527625"/>
            <a:chExt cx="56000" cy="59050"/>
          </a:xfrm>
        </p:grpSpPr>
        <p:sp>
          <p:nvSpPr>
            <p:cNvPr id="2128" name="Google Shape;2128;p6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6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69"/>
          <p:cNvGrpSpPr/>
          <p:nvPr/>
        </p:nvGrpSpPr>
        <p:grpSpPr>
          <a:xfrm>
            <a:off x="8088458" y="3676639"/>
            <a:ext cx="99312" cy="160797"/>
            <a:chOff x="5059700" y="2334775"/>
            <a:chExt cx="40775" cy="66025"/>
          </a:xfrm>
        </p:grpSpPr>
        <p:sp>
          <p:nvSpPr>
            <p:cNvPr id="2134" name="Google Shape;2134;p6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69"/>
          <p:cNvGrpSpPr/>
          <p:nvPr/>
        </p:nvGrpSpPr>
        <p:grpSpPr>
          <a:xfrm>
            <a:off x="8045622" y="3941771"/>
            <a:ext cx="184984" cy="160371"/>
            <a:chOff x="5037700" y="2430325"/>
            <a:chExt cx="75950" cy="65850"/>
          </a:xfrm>
        </p:grpSpPr>
        <p:sp>
          <p:nvSpPr>
            <p:cNvPr id="2144" name="Google Shape;2144;p6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69"/>
          <p:cNvGrpSpPr/>
          <p:nvPr/>
        </p:nvGrpSpPr>
        <p:grpSpPr>
          <a:xfrm>
            <a:off x="7465128" y="3708223"/>
            <a:ext cx="173014" cy="97629"/>
            <a:chOff x="4756975" y="2341800"/>
            <a:chExt cx="91975" cy="51925"/>
          </a:xfrm>
        </p:grpSpPr>
        <p:sp>
          <p:nvSpPr>
            <p:cNvPr id="2147" name="Google Shape;2147;p6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69"/>
          <p:cNvGrpSpPr/>
          <p:nvPr/>
        </p:nvGrpSpPr>
        <p:grpSpPr>
          <a:xfrm>
            <a:off x="7732065" y="4196920"/>
            <a:ext cx="212497" cy="175761"/>
            <a:chOff x="4943575" y="2516350"/>
            <a:chExt cx="98675" cy="81700"/>
          </a:xfrm>
        </p:grpSpPr>
        <p:sp>
          <p:nvSpPr>
            <p:cNvPr id="2168" name="Google Shape;2168;p6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9"/>
          <p:cNvGrpSpPr/>
          <p:nvPr/>
        </p:nvGrpSpPr>
        <p:grpSpPr>
          <a:xfrm>
            <a:off x="1990126" y="3423163"/>
            <a:ext cx="965351" cy="134611"/>
            <a:chOff x="4411970" y="2962952"/>
            <a:chExt cx="706544" cy="104212"/>
          </a:xfrm>
        </p:grpSpPr>
        <p:sp>
          <p:nvSpPr>
            <p:cNvPr id="2247" name="Google Shape;2247;p6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69"/>
          <p:cNvGrpSpPr/>
          <p:nvPr/>
        </p:nvGrpSpPr>
        <p:grpSpPr>
          <a:xfrm>
            <a:off x="1990126" y="3012077"/>
            <a:ext cx="960158" cy="289172"/>
            <a:chOff x="4411970" y="2726085"/>
            <a:chExt cx="643107" cy="193659"/>
          </a:xfrm>
        </p:grpSpPr>
        <p:sp>
          <p:nvSpPr>
            <p:cNvPr id="2252" name="Google Shape;2252;p6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 name="Google Shape;2255;p69"/>
          <p:cNvGrpSpPr/>
          <p:nvPr/>
        </p:nvGrpSpPr>
        <p:grpSpPr>
          <a:xfrm>
            <a:off x="993018" y="3278187"/>
            <a:ext cx="833173" cy="259209"/>
            <a:chOff x="4411970" y="4340222"/>
            <a:chExt cx="779467" cy="242683"/>
          </a:xfrm>
        </p:grpSpPr>
        <p:sp>
          <p:nvSpPr>
            <p:cNvPr id="2256" name="Google Shape;2256;p6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69"/>
          <p:cNvGrpSpPr/>
          <p:nvPr/>
        </p:nvGrpSpPr>
        <p:grpSpPr>
          <a:xfrm>
            <a:off x="1990126" y="2673933"/>
            <a:ext cx="965160" cy="216230"/>
            <a:chOff x="4411970" y="2468674"/>
            <a:chExt cx="747317" cy="167425"/>
          </a:xfrm>
        </p:grpSpPr>
        <p:sp>
          <p:nvSpPr>
            <p:cNvPr id="2260" name="Google Shape;2260;p6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69"/>
          <p:cNvGrpSpPr/>
          <p:nvPr/>
        </p:nvGrpSpPr>
        <p:grpSpPr>
          <a:xfrm>
            <a:off x="988873" y="2578650"/>
            <a:ext cx="810451" cy="319148"/>
            <a:chOff x="4411970" y="3686602"/>
            <a:chExt cx="797845" cy="314215"/>
          </a:xfrm>
        </p:grpSpPr>
        <p:sp>
          <p:nvSpPr>
            <p:cNvPr id="2263" name="Google Shape;2263;p6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6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69"/>
          <p:cNvGrpSpPr/>
          <p:nvPr/>
        </p:nvGrpSpPr>
        <p:grpSpPr>
          <a:xfrm>
            <a:off x="988970" y="2333174"/>
            <a:ext cx="1970333" cy="208784"/>
            <a:chOff x="6336019" y="3733725"/>
            <a:chExt cx="2566206" cy="351310"/>
          </a:xfrm>
        </p:grpSpPr>
        <p:sp>
          <p:nvSpPr>
            <p:cNvPr id="2270" name="Google Shape;2270;p6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69"/>
          <p:cNvGrpSpPr/>
          <p:nvPr/>
        </p:nvGrpSpPr>
        <p:grpSpPr>
          <a:xfrm>
            <a:off x="1990126" y="3940729"/>
            <a:ext cx="946551" cy="153200"/>
            <a:chOff x="4404545" y="3301592"/>
            <a:chExt cx="782403" cy="129272"/>
          </a:xfrm>
        </p:grpSpPr>
        <p:sp>
          <p:nvSpPr>
            <p:cNvPr id="2275" name="Google Shape;2275;p6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69"/>
          <p:cNvGrpSpPr/>
          <p:nvPr/>
        </p:nvGrpSpPr>
        <p:grpSpPr>
          <a:xfrm>
            <a:off x="1990126" y="3679688"/>
            <a:ext cx="962257" cy="139127"/>
            <a:chOff x="4411970" y="3131459"/>
            <a:chExt cx="710520" cy="117397"/>
          </a:xfrm>
        </p:grpSpPr>
        <p:sp>
          <p:nvSpPr>
            <p:cNvPr id="2278" name="Google Shape;2278;p6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0" name="Google Shape;2280;p6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1" name="Google Shape;2281;p69"/>
          <p:cNvGrpSpPr/>
          <p:nvPr/>
        </p:nvGrpSpPr>
        <p:grpSpPr>
          <a:xfrm>
            <a:off x="990271" y="3614482"/>
            <a:ext cx="823838" cy="458988"/>
            <a:chOff x="4411970" y="1801825"/>
            <a:chExt cx="734586" cy="409262"/>
          </a:xfrm>
        </p:grpSpPr>
        <p:sp>
          <p:nvSpPr>
            <p:cNvPr id="2282" name="Google Shape;2282;p6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9"/>
          <p:cNvGrpSpPr/>
          <p:nvPr/>
        </p:nvGrpSpPr>
        <p:grpSpPr>
          <a:xfrm>
            <a:off x="990271" y="4162908"/>
            <a:ext cx="856348" cy="212039"/>
            <a:chOff x="4411970" y="2233974"/>
            <a:chExt cx="763574" cy="189068"/>
          </a:xfrm>
        </p:grpSpPr>
        <p:sp>
          <p:nvSpPr>
            <p:cNvPr id="2285" name="Google Shape;2285;p6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69"/>
          <p:cNvGrpSpPr/>
          <p:nvPr/>
        </p:nvGrpSpPr>
        <p:grpSpPr>
          <a:xfrm>
            <a:off x="3100467" y="2338244"/>
            <a:ext cx="511602" cy="511602"/>
            <a:chOff x="5681300" y="2527788"/>
            <a:chExt cx="805800" cy="805800"/>
          </a:xfrm>
        </p:grpSpPr>
        <p:sp>
          <p:nvSpPr>
            <p:cNvPr id="2288" name="Google Shape;2288;p6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69"/>
          <p:cNvGrpSpPr/>
          <p:nvPr/>
        </p:nvGrpSpPr>
        <p:grpSpPr>
          <a:xfrm>
            <a:off x="3097662" y="3104827"/>
            <a:ext cx="513021" cy="512935"/>
            <a:chOff x="4049800" y="640400"/>
            <a:chExt cx="858900" cy="858900"/>
          </a:xfrm>
        </p:grpSpPr>
        <p:sp>
          <p:nvSpPr>
            <p:cNvPr id="2291" name="Google Shape;2291;p6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69"/>
          <p:cNvGrpSpPr/>
          <p:nvPr/>
        </p:nvGrpSpPr>
        <p:grpSpPr>
          <a:xfrm>
            <a:off x="3014861" y="3756719"/>
            <a:ext cx="686489" cy="686585"/>
            <a:chOff x="5080188" y="927900"/>
            <a:chExt cx="961200" cy="961200"/>
          </a:xfrm>
        </p:grpSpPr>
        <p:sp>
          <p:nvSpPr>
            <p:cNvPr id="2294" name="Google Shape;2294;p6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69"/>
          <p:cNvGrpSpPr/>
          <p:nvPr/>
        </p:nvGrpSpPr>
        <p:grpSpPr>
          <a:xfrm>
            <a:off x="3798012" y="3849448"/>
            <a:ext cx="510373" cy="510937"/>
            <a:chOff x="7508249" y="1522825"/>
            <a:chExt cx="1326332" cy="1322987"/>
          </a:xfrm>
        </p:grpSpPr>
        <p:sp>
          <p:nvSpPr>
            <p:cNvPr id="2303" name="Google Shape;2303;p6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69"/>
          <p:cNvGrpSpPr/>
          <p:nvPr/>
        </p:nvGrpSpPr>
        <p:grpSpPr>
          <a:xfrm>
            <a:off x="4489605" y="3850853"/>
            <a:ext cx="492652" cy="503348"/>
            <a:chOff x="6039282" y="1042577"/>
            <a:chExt cx="734315" cy="731929"/>
          </a:xfrm>
        </p:grpSpPr>
        <p:sp>
          <p:nvSpPr>
            <p:cNvPr id="2314" name="Google Shape;2314;p6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69"/>
          <p:cNvGrpSpPr/>
          <p:nvPr/>
        </p:nvGrpSpPr>
        <p:grpSpPr>
          <a:xfrm>
            <a:off x="5130019" y="2346894"/>
            <a:ext cx="483304" cy="504902"/>
            <a:chOff x="1825800" y="1651625"/>
            <a:chExt cx="568125" cy="591775"/>
          </a:xfrm>
        </p:grpSpPr>
        <p:sp>
          <p:nvSpPr>
            <p:cNvPr id="2336" name="Google Shape;2336;p6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6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347" name="Google Shape;2347;p6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grpSp>
        <p:nvGrpSpPr>
          <p:cNvPr id="2352" name="Google Shape;2352;p70"/>
          <p:cNvGrpSpPr/>
          <p:nvPr/>
        </p:nvGrpSpPr>
        <p:grpSpPr>
          <a:xfrm>
            <a:off x="722058" y="957091"/>
            <a:ext cx="2492868" cy="1379876"/>
            <a:chOff x="2654821" y="2311071"/>
            <a:chExt cx="2279715" cy="1262120"/>
          </a:xfrm>
        </p:grpSpPr>
        <p:grpSp>
          <p:nvGrpSpPr>
            <p:cNvPr id="2353" name="Google Shape;2353;p70"/>
            <p:cNvGrpSpPr/>
            <p:nvPr/>
          </p:nvGrpSpPr>
          <p:grpSpPr>
            <a:xfrm>
              <a:off x="4034269" y="2840745"/>
              <a:ext cx="40212" cy="36437"/>
              <a:chOff x="4293400" y="2574725"/>
              <a:chExt cx="84425" cy="80100"/>
            </a:xfrm>
          </p:grpSpPr>
          <p:sp>
            <p:nvSpPr>
              <p:cNvPr id="2354" name="Google Shape;2354;p7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55" name="Google Shape;2355;p7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70"/>
            <p:cNvGrpSpPr/>
            <p:nvPr/>
          </p:nvGrpSpPr>
          <p:grpSpPr>
            <a:xfrm>
              <a:off x="3894606" y="2334874"/>
              <a:ext cx="913198" cy="518984"/>
              <a:chOff x="4000175" y="1462675"/>
              <a:chExt cx="1917275" cy="1140875"/>
            </a:xfrm>
          </p:grpSpPr>
          <p:sp>
            <p:nvSpPr>
              <p:cNvPr id="2357" name="Google Shape;2357;p7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58" name="Google Shape;2358;p70"/>
              <p:cNvGrpSpPr/>
              <p:nvPr/>
            </p:nvGrpSpPr>
            <p:grpSpPr>
              <a:xfrm>
                <a:off x="4000175" y="1462675"/>
                <a:ext cx="1917275" cy="1140875"/>
                <a:chOff x="4000175" y="1462675"/>
                <a:chExt cx="1917275" cy="1140875"/>
              </a:xfrm>
            </p:grpSpPr>
            <p:sp>
              <p:nvSpPr>
                <p:cNvPr id="2359" name="Google Shape;2359;p7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60" name="Google Shape;2360;p7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4" name="Google Shape;2364;p7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5" name="Google Shape;2365;p70"/>
            <p:cNvGrpSpPr/>
            <p:nvPr/>
          </p:nvGrpSpPr>
          <p:grpSpPr>
            <a:xfrm>
              <a:off x="3875768" y="2846704"/>
              <a:ext cx="44796" cy="47366"/>
              <a:chOff x="3960625" y="2587825"/>
              <a:chExt cx="94050" cy="104125"/>
            </a:xfrm>
          </p:grpSpPr>
          <p:sp>
            <p:nvSpPr>
              <p:cNvPr id="2366" name="Google Shape;2366;p7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67" name="Google Shape;2367;p7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70"/>
            <p:cNvGrpSpPr/>
            <p:nvPr/>
          </p:nvGrpSpPr>
          <p:grpSpPr>
            <a:xfrm>
              <a:off x="3782759" y="2807162"/>
              <a:ext cx="82686" cy="85487"/>
              <a:chOff x="3765350" y="2500900"/>
              <a:chExt cx="173600" cy="187925"/>
            </a:xfrm>
          </p:grpSpPr>
          <p:sp>
            <p:nvSpPr>
              <p:cNvPr id="2369" name="Google Shape;2369;p7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70" name="Google Shape;2370;p7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70"/>
            <p:cNvGrpSpPr/>
            <p:nvPr/>
          </p:nvGrpSpPr>
          <p:grpSpPr>
            <a:xfrm>
              <a:off x="3775674" y="2798496"/>
              <a:ext cx="40545" cy="23564"/>
              <a:chOff x="3750475" y="2481850"/>
              <a:chExt cx="85125" cy="51800"/>
            </a:xfrm>
          </p:grpSpPr>
          <p:sp>
            <p:nvSpPr>
              <p:cNvPr id="2376" name="Google Shape;2376;p7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78" name="Google Shape;2378;p70"/>
            <p:cNvGrpSpPr/>
            <p:nvPr/>
          </p:nvGrpSpPr>
          <p:grpSpPr>
            <a:xfrm>
              <a:off x="3716946" y="2776024"/>
              <a:ext cx="81971" cy="76912"/>
              <a:chOff x="3627175" y="2432450"/>
              <a:chExt cx="172100" cy="169075"/>
            </a:xfrm>
          </p:grpSpPr>
          <p:sp>
            <p:nvSpPr>
              <p:cNvPr id="2379" name="Google Shape;2379;p7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81" name="Google Shape;2381;p7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82" name="Google Shape;2382;p70"/>
            <p:cNvGrpSpPr/>
            <p:nvPr/>
          </p:nvGrpSpPr>
          <p:grpSpPr>
            <a:xfrm>
              <a:off x="3685682" y="2845624"/>
              <a:ext cx="29311" cy="45055"/>
              <a:chOff x="3561536" y="2585450"/>
              <a:chExt cx="61539" cy="99045"/>
            </a:xfrm>
          </p:grpSpPr>
          <p:sp>
            <p:nvSpPr>
              <p:cNvPr id="2383" name="Google Shape;2383;p7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85" name="Google Shape;2385;p70"/>
            <p:cNvGrpSpPr/>
            <p:nvPr/>
          </p:nvGrpSpPr>
          <p:grpSpPr>
            <a:xfrm>
              <a:off x="3849905" y="2572252"/>
              <a:ext cx="74339" cy="119559"/>
              <a:chOff x="3906325" y="1984500"/>
              <a:chExt cx="156075" cy="262825"/>
            </a:xfrm>
          </p:grpSpPr>
          <p:sp>
            <p:nvSpPr>
              <p:cNvPr id="2386" name="Google Shape;2386;p7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87" name="Google Shape;2387;p7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70"/>
            <p:cNvGrpSpPr/>
            <p:nvPr/>
          </p:nvGrpSpPr>
          <p:grpSpPr>
            <a:xfrm>
              <a:off x="2654821" y="2414345"/>
              <a:ext cx="667570" cy="558731"/>
              <a:chOff x="1397225" y="1637375"/>
              <a:chExt cx="1401575" cy="1228250"/>
            </a:xfrm>
          </p:grpSpPr>
          <p:sp>
            <p:nvSpPr>
              <p:cNvPr id="2389" name="Google Shape;2389;p7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90" name="Google Shape;2390;p70"/>
              <p:cNvGrpSpPr/>
              <p:nvPr/>
            </p:nvGrpSpPr>
            <p:grpSpPr>
              <a:xfrm>
                <a:off x="1397225" y="1637375"/>
                <a:ext cx="1398775" cy="1228250"/>
                <a:chOff x="1397225" y="1637375"/>
                <a:chExt cx="1398775" cy="1228250"/>
              </a:xfrm>
            </p:grpSpPr>
            <p:sp>
              <p:nvSpPr>
                <p:cNvPr id="2391" name="Google Shape;2391;p7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3" name="Google Shape;2393;p70"/>
            <p:cNvGrpSpPr/>
            <p:nvPr/>
          </p:nvGrpSpPr>
          <p:grpSpPr>
            <a:xfrm>
              <a:off x="3230417" y="3103734"/>
              <a:ext cx="282982" cy="280332"/>
              <a:chOff x="2605700" y="3152850"/>
              <a:chExt cx="594125" cy="616250"/>
            </a:xfrm>
          </p:grpSpPr>
          <p:sp>
            <p:nvSpPr>
              <p:cNvPr id="2394" name="Google Shape;2394;p7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95" name="Google Shape;2395;p7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96" name="Google Shape;2396;p70"/>
            <p:cNvGrpSpPr/>
            <p:nvPr/>
          </p:nvGrpSpPr>
          <p:grpSpPr>
            <a:xfrm>
              <a:off x="3265985" y="3226989"/>
              <a:ext cx="87151" cy="346202"/>
              <a:chOff x="2680375" y="3423800"/>
              <a:chExt cx="182975" cy="761050"/>
            </a:xfrm>
          </p:grpSpPr>
          <p:sp>
            <p:nvSpPr>
              <p:cNvPr id="2397" name="Google Shape;2397;p7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98" name="Google Shape;2398;p7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70"/>
            <p:cNvGrpSpPr/>
            <p:nvPr/>
          </p:nvGrpSpPr>
          <p:grpSpPr>
            <a:xfrm>
              <a:off x="3855466" y="3289811"/>
              <a:ext cx="112514" cy="94210"/>
              <a:chOff x="3918000" y="3561900"/>
              <a:chExt cx="236225" cy="207100"/>
            </a:xfrm>
          </p:grpSpPr>
          <p:sp>
            <p:nvSpPr>
              <p:cNvPr id="2400" name="Google Shape;2400;p7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01" name="Google Shape;2401;p7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7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05" name="Google Shape;2405;p70"/>
            <p:cNvGrpSpPr/>
            <p:nvPr/>
          </p:nvGrpSpPr>
          <p:grpSpPr>
            <a:xfrm>
              <a:off x="2905224" y="2311071"/>
              <a:ext cx="596721" cy="528992"/>
              <a:chOff x="1922950" y="1410350"/>
              <a:chExt cx="1252825" cy="1162875"/>
            </a:xfrm>
          </p:grpSpPr>
          <p:sp>
            <p:nvSpPr>
              <p:cNvPr id="2406" name="Google Shape;2406;p7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22" name="Google Shape;2422;p7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2" name="Google Shape;2442;p7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3" name="Google Shape;2443;p7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4" name="Google Shape;2444;p70"/>
            <p:cNvGrpSpPr/>
            <p:nvPr/>
          </p:nvGrpSpPr>
          <p:grpSpPr>
            <a:xfrm>
              <a:off x="3280929" y="3294542"/>
              <a:ext cx="109894" cy="272224"/>
              <a:chOff x="2711750" y="3572300"/>
              <a:chExt cx="230725" cy="598425"/>
            </a:xfrm>
          </p:grpSpPr>
          <p:sp>
            <p:nvSpPr>
              <p:cNvPr id="2445" name="Google Shape;2445;p7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7" name="Google Shape;2447;p7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70"/>
            <p:cNvGrpSpPr/>
            <p:nvPr/>
          </p:nvGrpSpPr>
          <p:grpSpPr>
            <a:xfrm>
              <a:off x="3790439" y="2408636"/>
              <a:ext cx="73017" cy="75684"/>
              <a:chOff x="3781475" y="1624825"/>
              <a:chExt cx="153300" cy="166375"/>
            </a:xfrm>
          </p:grpSpPr>
          <p:sp>
            <p:nvSpPr>
              <p:cNvPr id="2449" name="Google Shape;2449;p7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7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0" name="Google Shape;2460;p70"/>
            <p:cNvGrpSpPr/>
            <p:nvPr/>
          </p:nvGrpSpPr>
          <p:grpSpPr>
            <a:xfrm>
              <a:off x="4403342" y="3107749"/>
              <a:ext cx="316680" cy="101374"/>
              <a:chOff x="5068275" y="3161675"/>
              <a:chExt cx="664875" cy="222850"/>
            </a:xfrm>
          </p:grpSpPr>
          <p:sp>
            <p:nvSpPr>
              <p:cNvPr id="2461" name="Google Shape;2461;p7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7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70"/>
            <p:cNvGrpSpPr/>
            <p:nvPr/>
          </p:nvGrpSpPr>
          <p:grpSpPr>
            <a:xfrm>
              <a:off x="3697513" y="2707266"/>
              <a:ext cx="59549" cy="79733"/>
              <a:chOff x="3586375" y="2281300"/>
              <a:chExt cx="125025" cy="175275"/>
            </a:xfrm>
          </p:grpSpPr>
          <p:sp>
            <p:nvSpPr>
              <p:cNvPr id="2495" name="Google Shape;2495;p7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7" name="Google Shape;2497;p7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8" name="Google Shape;2498;p70"/>
            <p:cNvGrpSpPr/>
            <p:nvPr/>
          </p:nvGrpSpPr>
          <p:grpSpPr>
            <a:xfrm>
              <a:off x="4513224" y="3221724"/>
              <a:ext cx="274563" cy="280321"/>
              <a:chOff x="5298975" y="3412225"/>
              <a:chExt cx="576450" cy="616225"/>
            </a:xfrm>
          </p:grpSpPr>
          <p:sp>
            <p:nvSpPr>
              <p:cNvPr id="2499" name="Google Shape;2499;p7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00" name="Google Shape;2500;p7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70"/>
            <p:cNvGrpSpPr/>
            <p:nvPr/>
          </p:nvGrpSpPr>
          <p:grpSpPr>
            <a:xfrm>
              <a:off x="4824403" y="3421846"/>
              <a:ext cx="110132" cy="130647"/>
              <a:chOff x="5952300" y="3852150"/>
              <a:chExt cx="231225" cy="287200"/>
            </a:xfrm>
          </p:grpSpPr>
          <p:sp>
            <p:nvSpPr>
              <p:cNvPr id="2502" name="Google Shape;2502;p7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7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2" name="Google Shape;2512;p70"/>
            <p:cNvGrpSpPr/>
            <p:nvPr/>
          </p:nvGrpSpPr>
          <p:grpSpPr>
            <a:xfrm>
              <a:off x="4295710" y="3079670"/>
              <a:ext cx="14968" cy="27135"/>
              <a:chOff x="4842300" y="3099950"/>
              <a:chExt cx="31425" cy="59650"/>
            </a:xfrm>
          </p:grpSpPr>
          <p:sp>
            <p:nvSpPr>
              <p:cNvPr id="2513" name="Google Shape;2513;p7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7" name="Google Shape;2517;p7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5" name="Google Shape;2525;p70"/>
            <p:cNvGrpSpPr/>
            <p:nvPr/>
          </p:nvGrpSpPr>
          <p:grpSpPr>
            <a:xfrm>
              <a:off x="3831056" y="2816010"/>
              <a:ext cx="37378" cy="27612"/>
              <a:chOff x="3866750" y="2520350"/>
              <a:chExt cx="78475" cy="60700"/>
            </a:xfrm>
          </p:grpSpPr>
          <p:sp>
            <p:nvSpPr>
              <p:cNvPr id="2526" name="Google Shape;2526;p7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0" name="Google Shape;2530;p7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7" name="Google Shape;2547;p7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59" name="Google Shape;2559;p7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2" name="Google Shape;2572;p70"/>
            <p:cNvGrpSpPr/>
            <p:nvPr/>
          </p:nvGrpSpPr>
          <p:grpSpPr>
            <a:xfrm>
              <a:off x="3632736" y="3051591"/>
              <a:ext cx="63288" cy="45217"/>
              <a:chOff x="3450375" y="3038225"/>
              <a:chExt cx="132875" cy="99400"/>
            </a:xfrm>
          </p:grpSpPr>
          <p:sp>
            <p:nvSpPr>
              <p:cNvPr id="2573" name="Google Shape;2573;p7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5" name="Google Shape;2575;p7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84" name="Google Shape;2584;p7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4" name="Google Shape;2594;p7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00" name="Google Shape;2600;p7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0" name="Google Shape;2610;p70"/>
          <p:cNvGrpSpPr/>
          <p:nvPr/>
        </p:nvGrpSpPr>
        <p:grpSpPr>
          <a:xfrm>
            <a:off x="719115" y="2852867"/>
            <a:ext cx="2622876" cy="1333540"/>
            <a:chOff x="238125" y="1038125"/>
            <a:chExt cx="7146800" cy="3633625"/>
          </a:xfrm>
        </p:grpSpPr>
        <p:sp>
          <p:nvSpPr>
            <p:cNvPr id="2611" name="Google Shape;2611;p7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70"/>
          <p:cNvGrpSpPr/>
          <p:nvPr/>
        </p:nvGrpSpPr>
        <p:grpSpPr>
          <a:xfrm>
            <a:off x="5834043" y="994977"/>
            <a:ext cx="2590840" cy="1380235"/>
            <a:chOff x="233350" y="949250"/>
            <a:chExt cx="7137300" cy="3802300"/>
          </a:xfrm>
        </p:grpSpPr>
        <p:sp>
          <p:nvSpPr>
            <p:cNvPr id="4184" name="Google Shape;4184;p7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0"/>
          <p:cNvGrpSpPr/>
          <p:nvPr/>
        </p:nvGrpSpPr>
        <p:grpSpPr>
          <a:xfrm>
            <a:off x="7648472" y="3039750"/>
            <a:ext cx="104231" cy="320340"/>
            <a:chOff x="7564426" y="3224343"/>
            <a:chExt cx="119985" cy="368801"/>
          </a:xfrm>
        </p:grpSpPr>
        <p:sp>
          <p:nvSpPr>
            <p:cNvPr id="4236" name="Google Shape;4236;p7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70"/>
          <p:cNvGrpSpPr/>
          <p:nvPr/>
        </p:nvGrpSpPr>
        <p:grpSpPr>
          <a:xfrm>
            <a:off x="7347961" y="3033852"/>
            <a:ext cx="189489" cy="332132"/>
            <a:chOff x="8370831" y="3202002"/>
            <a:chExt cx="218129" cy="382376"/>
          </a:xfrm>
        </p:grpSpPr>
        <p:sp>
          <p:nvSpPr>
            <p:cNvPr id="4239" name="Google Shape;4239;p7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70"/>
          <p:cNvGrpSpPr/>
          <p:nvPr/>
        </p:nvGrpSpPr>
        <p:grpSpPr>
          <a:xfrm>
            <a:off x="8071350" y="3444984"/>
            <a:ext cx="309429" cy="267000"/>
            <a:chOff x="6742064" y="3750480"/>
            <a:chExt cx="399315" cy="344560"/>
          </a:xfrm>
        </p:grpSpPr>
        <p:sp>
          <p:nvSpPr>
            <p:cNvPr id="4242" name="Google Shape;4242;p7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70"/>
          <p:cNvGrpSpPr/>
          <p:nvPr/>
        </p:nvGrpSpPr>
        <p:grpSpPr>
          <a:xfrm>
            <a:off x="7610369" y="3796031"/>
            <a:ext cx="180437" cy="281608"/>
            <a:chOff x="7248525" y="3739696"/>
            <a:chExt cx="230531" cy="359790"/>
          </a:xfrm>
        </p:grpSpPr>
        <p:sp>
          <p:nvSpPr>
            <p:cNvPr id="4245" name="Google Shape;4245;p7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0"/>
          <p:cNvGrpSpPr/>
          <p:nvPr/>
        </p:nvGrpSpPr>
        <p:grpSpPr>
          <a:xfrm>
            <a:off x="7856288" y="3439255"/>
            <a:ext cx="162896" cy="278710"/>
            <a:chOff x="7601242" y="3729267"/>
            <a:chExt cx="222566" cy="380803"/>
          </a:xfrm>
        </p:grpSpPr>
        <p:sp>
          <p:nvSpPr>
            <p:cNvPr id="4248" name="Google Shape;4248;p7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0" name="Google Shape;4250;p7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70"/>
          <p:cNvGrpSpPr/>
          <p:nvPr/>
        </p:nvGrpSpPr>
        <p:grpSpPr>
          <a:xfrm>
            <a:off x="7345934" y="3440396"/>
            <a:ext cx="193543" cy="275990"/>
            <a:chOff x="8304647" y="3738687"/>
            <a:chExt cx="225076" cy="320956"/>
          </a:xfrm>
        </p:grpSpPr>
        <p:sp>
          <p:nvSpPr>
            <p:cNvPr id="4252" name="Google Shape;4252;p7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70"/>
          <p:cNvGrpSpPr/>
          <p:nvPr/>
        </p:nvGrpSpPr>
        <p:grpSpPr>
          <a:xfrm>
            <a:off x="7618426" y="3440396"/>
            <a:ext cx="178492" cy="275990"/>
            <a:chOff x="8615101" y="3738687"/>
            <a:chExt cx="207573" cy="320956"/>
          </a:xfrm>
        </p:grpSpPr>
        <p:sp>
          <p:nvSpPr>
            <p:cNvPr id="4256" name="Google Shape;4256;p7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9" name="Google Shape;4259;p7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70"/>
          <p:cNvGrpSpPr/>
          <p:nvPr/>
        </p:nvGrpSpPr>
        <p:grpSpPr>
          <a:xfrm>
            <a:off x="6013131" y="3561884"/>
            <a:ext cx="557670" cy="511283"/>
            <a:chOff x="6015419" y="3716859"/>
            <a:chExt cx="557671" cy="511283"/>
          </a:xfrm>
        </p:grpSpPr>
        <p:sp>
          <p:nvSpPr>
            <p:cNvPr id="4261" name="Google Shape;4261;p7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70"/>
            <p:cNvGrpSpPr/>
            <p:nvPr/>
          </p:nvGrpSpPr>
          <p:grpSpPr>
            <a:xfrm>
              <a:off x="6036094" y="3716980"/>
              <a:ext cx="529860" cy="510468"/>
              <a:chOff x="6036094" y="3716980"/>
              <a:chExt cx="529860" cy="510468"/>
            </a:xfrm>
          </p:grpSpPr>
          <p:sp>
            <p:nvSpPr>
              <p:cNvPr id="4263" name="Google Shape;4263;p7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3" name="Google Shape;4273;p70"/>
          <p:cNvGrpSpPr/>
          <p:nvPr/>
        </p:nvGrpSpPr>
        <p:grpSpPr>
          <a:xfrm>
            <a:off x="6642016" y="2918653"/>
            <a:ext cx="576302" cy="511871"/>
            <a:chOff x="6644304" y="3073628"/>
            <a:chExt cx="576302" cy="511871"/>
          </a:xfrm>
        </p:grpSpPr>
        <p:sp>
          <p:nvSpPr>
            <p:cNvPr id="4274" name="Google Shape;4274;p7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70"/>
            <p:cNvGrpSpPr/>
            <p:nvPr/>
          </p:nvGrpSpPr>
          <p:grpSpPr>
            <a:xfrm>
              <a:off x="6712169" y="3085440"/>
              <a:ext cx="481622" cy="494913"/>
              <a:chOff x="6712169" y="3085440"/>
              <a:chExt cx="481622" cy="494913"/>
            </a:xfrm>
          </p:grpSpPr>
          <p:sp>
            <p:nvSpPr>
              <p:cNvPr id="4276" name="Google Shape;4276;p7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7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4" name="Google Shape;4284;p7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5" name="Google Shape;4285;p70"/>
          <p:cNvGrpSpPr/>
          <p:nvPr/>
        </p:nvGrpSpPr>
        <p:grpSpPr>
          <a:xfrm>
            <a:off x="6649867" y="3561648"/>
            <a:ext cx="560631" cy="511352"/>
            <a:chOff x="6652154" y="3716623"/>
            <a:chExt cx="560631" cy="511352"/>
          </a:xfrm>
        </p:grpSpPr>
        <p:sp>
          <p:nvSpPr>
            <p:cNvPr id="4286" name="Google Shape;4286;p7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7" name="Google Shape;4287;p70"/>
            <p:cNvGrpSpPr/>
            <p:nvPr/>
          </p:nvGrpSpPr>
          <p:grpSpPr>
            <a:xfrm>
              <a:off x="6669657" y="3716715"/>
              <a:ext cx="466779" cy="464290"/>
              <a:chOff x="6669657" y="3716715"/>
              <a:chExt cx="466779" cy="464290"/>
            </a:xfrm>
          </p:grpSpPr>
          <p:sp>
            <p:nvSpPr>
              <p:cNvPr id="4288" name="Google Shape;4288;p7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1" name="Google Shape;4301;p70"/>
          <p:cNvGrpSpPr/>
          <p:nvPr/>
        </p:nvGrpSpPr>
        <p:grpSpPr>
          <a:xfrm>
            <a:off x="7843958" y="3843056"/>
            <a:ext cx="187557" cy="187557"/>
            <a:chOff x="8565775" y="671075"/>
            <a:chExt cx="441000" cy="441000"/>
          </a:xfrm>
        </p:grpSpPr>
        <p:sp>
          <p:nvSpPr>
            <p:cNvPr id="4302" name="Google Shape;4302;p7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4" name="Google Shape;4304;p7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6" name="Google Shape;4306;p70"/>
          <p:cNvGrpSpPr/>
          <p:nvPr/>
        </p:nvGrpSpPr>
        <p:grpSpPr>
          <a:xfrm>
            <a:off x="5997813" y="2921275"/>
            <a:ext cx="587871" cy="512373"/>
            <a:chOff x="6000100" y="3076250"/>
            <a:chExt cx="587871" cy="512373"/>
          </a:xfrm>
        </p:grpSpPr>
        <p:sp>
          <p:nvSpPr>
            <p:cNvPr id="4307" name="Google Shape;4307;p7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70"/>
            <p:cNvGrpSpPr/>
            <p:nvPr/>
          </p:nvGrpSpPr>
          <p:grpSpPr>
            <a:xfrm>
              <a:off x="6031360" y="3076713"/>
              <a:ext cx="539107" cy="480965"/>
              <a:chOff x="6031360" y="3076713"/>
              <a:chExt cx="539107" cy="480965"/>
            </a:xfrm>
          </p:grpSpPr>
          <p:sp>
            <p:nvSpPr>
              <p:cNvPr id="4309" name="Google Shape;4309;p7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6" name="Google Shape;4316;p70"/>
          <p:cNvGrpSpPr/>
          <p:nvPr/>
        </p:nvGrpSpPr>
        <p:grpSpPr>
          <a:xfrm>
            <a:off x="3416804" y="902588"/>
            <a:ext cx="2310381" cy="1488888"/>
            <a:chOff x="229225" y="549050"/>
            <a:chExt cx="7161750" cy="4615275"/>
          </a:xfrm>
        </p:grpSpPr>
        <p:sp>
          <p:nvSpPr>
            <p:cNvPr id="4317" name="Google Shape;4317;p7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70"/>
          <p:cNvGrpSpPr/>
          <p:nvPr/>
        </p:nvGrpSpPr>
        <p:grpSpPr>
          <a:xfrm>
            <a:off x="3514722" y="2832485"/>
            <a:ext cx="2310282" cy="1374222"/>
            <a:chOff x="238125" y="732525"/>
            <a:chExt cx="7130500" cy="4241425"/>
          </a:xfrm>
        </p:grpSpPr>
        <p:sp>
          <p:nvSpPr>
            <p:cNvPr id="4435" name="Google Shape;4435;p7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2"/>
        <p:cNvGrpSpPr/>
        <p:nvPr/>
      </p:nvGrpSpPr>
      <p:grpSpPr>
        <a:xfrm>
          <a:off x="0" y="0"/>
          <a:ext cx="0" cy="0"/>
          <a:chOff x="0" y="0"/>
          <a:chExt cx="0" cy="0"/>
        </a:xfrm>
      </p:grpSpPr>
      <p:grpSp>
        <p:nvGrpSpPr>
          <p:cNvPr id="4553" name="Google Shape;4553;p71"/>
          <p:cNvGrpSpPr/>
          <p:nvPr/>
        </p:nvGrpSpPr>
        <p:grpSpPr>
          <a:xfrm>
            <a:off x="729274" y="969771"/>
            <a:ext cx="2507799" cy="206239"/>
            <a:chOff x="106648" y="895722"/>
            <a:chExt cx="4481413" cy="374300"/>
          </a:xfrm>
        </p:grpSpPr>
        <p:grpSp>
          <p:nvGrpSpPr>
            <p:cNvPr id="4554" name="Google Shape;4554;p71"/>
            <p:cNvGrpSpPr/>
            <p:nvPr/>
          </p:nvGrpSpPr>
          <p:grpSpPr>
            <a:xfrm>
              <a:off x="2233276" y="895722"/>
              <a:ext cx="1082667" cy="223591"/>
              <a:chOff x="4808316" y="2800065"/>
              <a:chExt cx="1999386" cy="412910"/>
            </a:xfrm>
          </p:grpSpPr>
          <p:sp>
            <p:nvSpPr>
              <p:cNvPr id="4555" name="Google Shape;4555;p7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6" name="Google Shape;4556;p71"/>
              <p:cNvGrpSpPr/>
              <p:nvPr/>
            </p:nvGrpSpPr>
            <p:grpSpPr>
              <a:xfrm>
                <a:off x="4808316" y="2800065"/>
                <a:ext cx="92400" cy="411825"/>
                <a:chOff x="845575" y="2563700"/>
                <a:chExt cx="92400" cy="411825"/>
              </a:xfrm>
            </p:grpSpPr>
            <p:cxnSp>
              <p:nvCxnSpPr>
                <p:cNvPr id="4557" name="Google Shape;4557;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8" name="Google Shape;4558;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71"/>
            <p:cNvGrpSpPr/>
            <p:nvPr/>
          </p:nvGrpSpPr>
          <p:grpSpPr>
            <a:xfrm>
              <a:off x="106648" y="895722"/>
              <a:ext cx="1088401" cy="223591"/>
              <a:chOff x="881025" y="2800065"/>
              <a:chExt cx="2009975" cy="412910"/>
            </a:xfrm>
          </p:grpSpPr>
          <p:sp>
            <p:nvSpPr>
              <p:cNvPr id="4560" name="Google Shape;4560;p7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71"/>
              <p:cNvGrpSpPr/>
              <p:nvPr/>
            </p:nvGrpSpPr>
            <p:grpSpPr>
              <a:xfrm>
                <a:off x="881025" y="2800065"/>
                <a:ext cx="92400" cy="411825"/>
                <a:chOff x="845575" y="2563700"/>
                <a:chExt cx="92400" cy="411825"/>
              </a:xfrm>
            </p:grpSpPr>
            <p:cxnSp>
              <p:nvCxnSpPr>
                <p:cNvPr id="4562" name="Google Shape;4562;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3" name="Google Shape;4563;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71"/>
            <p:cNvGrpSpPr/>
            <p:nvPr/>
          </p:nvGrpSpPr>
          <p:grpSpPr>
            <a:xfrm>
              <a:off x="1172346" y="1047018"/>
              <a:ext cx="1083151" cy="223003"/>
              <a:chOff x="2849073" y="3079467"/>
              <a:chExt cx="2000279" cy="411825"/>
            </a:xfrm>
          </p:grpSpPr>
          <p:sp>
            <p:nvSpPr>
              <p:cNvPr id="4565" name="Google Shape;4565;p7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6" name="Google Shape;4566;p71"/>
              <p:cNvGrpSpPr/>
              <p:nvPr/>
            </p:nvGrpSpPr>
            <p:grpSpPr>
              <a:xfrm rot="10800000">
                <a:off x="2849073" y="3079467"/>
                <a:ext cx="92400" cy="411825"/>
                <a:chOff x="2070100" y="2563700"/>
                <a:chExt cx="92400" cy="411825"/>
              </a:xfrm>
            </p:grpSpPr>
            <p:cxnSp>
              <p:nvCxnSpPr>
                <p:cNvPr id="4567" name="Google Shape;4567;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8" name="Google Shape;4568;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71"/>
            <p:cNvGrpSpPr/>
            <p:nvPr/>
          </p:nvGrpSpPr>
          <p:grpSpPr>
            <a:xfrm>
              <a:off x="3290132" y="1047018"/>
              <a:ext cx="1297929" cy="223003"/>
              <a:chOff x="6760035" y="3079467"/>
              <a:chExt cx="2396914" cy="411825"/>
            </a:xfrm>
          </p:grpSpPr>
          <p:sp>
            <p:nvSpPr>
              <p:cNvPr id="4570" name="Google Shape;4570;p7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1" name="Google Shape;4571;p71"/>
              <p:cNvGrpSpPr/>
              <p:nvPr/>
            </p:nvGrpSpPr>
            <p:grpSpPr>
              <a:xfrm rot="10800000">
                <a:off x="6760035" y="3079467"/>
                <a:ext cx="92400" cy="411825"/>
                <a:chOff x="2070100" y="2563700"/>
                <a:chExt cx="92400" cy="411825"/>
              </a:xfrm>
            </p:grpSpPr>
            <p:cxnSp>
              <p:nvCxnSpPr>
                <p:cNvPr id="4572" name="Google Shape;4572;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3" name="Google Shape;4573;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4" name="Google Shape;4574;p71"/>
          <p:cNvGrpSpPr/>
          <p:nvPr/>
        </p:nvGrpSpPr>
        <p:grpSpPr>
          <a:xfrm>
            <a:off x="2147036" y="3369142"/>
            <a:ext cx="1086701" cy="799429"/>
            <a:chOff x="2183288" y="3555572"/>
            <a:chExt cx="1136241" cy="835873"/>
          </a:xfrm>
        </p:grpSpPr>
        <p:sp>
          <p:nvSpPr>
            <p:cNvPr id="4575" name="Google Shape;4575;p7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71"/>
            <p:cNvGrpSpPr/>
            <p:nvPr/>
          </p:nvGrpSpPr>
          <p:grpSpPr>
            <a:xfrm>
              <a:off x="2205895" y="3637269"/>
              <a:ext cx="1089848" cy="724993"/>
              <a:chOff x="2205895" y="3637269"/>
              <a:chExt cx="1089848" cy="724993"/>
            </a:xfrm>
          </p:grpSpPr>
          <p:sp>
            <p:nvSpPr>
              <p:cNvPr id="4577" name="Google Shape;4577;p7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3" name="Google Shape;4583;p7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4" name="Google Shape;4584;p7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85" name="Google Shape;4585;p71"/>
            <p:cNvGrpSpPr/>
            <p:nvPr/>
          </p:nvGrpSpPr>
          <p:grpSpPr>
            <a:xfrm>
              <a:off x="3173850" y="3779426"/>
              <a:ext cx="145679" cy="70048"/>
              <a:chOff x="3173850" y="3779426"/>
              <a:chExt cx="145679" cy="70048"/>
            </a:xfrm>
          </p:grpSpPr>
          <p:cxnSp>
            <p:nvCxnSpPr>
              <p:cNvPr id="4586" name="Google Shape;4586;p7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87" name="Google Shape;4587;p7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71"/>
            <p:cNvGrpSpPr/>
            <p:nvPr/>
          </p:nvGrpSpPr>
          <p:grpSpPr>
            <a:xfrm>
              <a:off x="2183288" y="4139483"/>
              <a:ext cx="145133" cy="70048"/>
              <a:chOff x="2183288" y="4139483"/>
              <a:chExt cx="145133" cy="70048"/>
            </a:xfrm>
          </p:grpSpPr>
          <p:cxnSp>
            <p:nvCxnSpPr>
              <p:cNvPr id="4589" name="Google Shape;4589;p7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90" name="Google Shape;4590;p7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7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2" name="Google Shape;4592;p7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3" name="Google Shape;4593;p71"/>
            <p:cNvGrpSpPr/>
            <p:nvPr/>
          </p:nvGrpSpPr>
          <p:grpSpPr>
            <a:xfrm>
              <a:off x="2943836" y="4268886"/>
              <a:ext cx="60717" cy="122559"/>
              <a:chOff x="2943836" y="4268886"/>
              <a:chExt cx="60717" cy="122559"/>
            </a:xfrm>
          </p:grpSpPr>
          <p:sp>
            <p:nvSpPr>
              <p:cNvPr id="4594" name="Google Shape;4594;p7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5" name="Google Shape;4595;p7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96" name="Google Shape;4596;p71"/>
          <p:cNvGrpSpPr/>
          <p:nvPr/>
        </p:nvGrpSpPr>
        <p:grpSpPr>
          <a:xfrm>
            <a:off x="3409981" y="1290142"/>
            <a:ext cx="1675870" cy="758251"/>
            <a:chOff x="3530532" y="1496185"/>
            <a:chExt cx="1562000" cy="706730"/>
          </a:xfrm>
        </p:grpSpPr>
        <p:cxnSp>
          <p:nvCxnSpPr>
            <p:cNvPr id="4597" name="Google Shape;4597;p7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98" name="Google Shape;4598;p71"/>
            <p:cNvGrpSpPr/>
            <p:nvPr/>
          </p:nvGrpSpPr>
          <p:grpSpPr>
            <a:xfrm>
              <a:off x="3530532" y="1496185"/>
              <a:ext cx="323430" cy="463587"/>
              <a:chOff x="3530532" y="1496185"/>
              <a:chExt cx="323430" cy="463587"/>
            </a:xfrm>
          </p:grpSpPr>
          <p:grpSp>
            <p:nvGrpSpPr>
              <p:cNvPr id="4599" name="Google Shape;4599;p71"/>
              <p:cNvGrpSpPr/>
              <p:nvPr/>
            </p:nvGrpSpPr>
            <p:grpSpPr>
              <a:xfrm>
                <a:off x="3567462" y="1496185"/>
                <a:ext cx="286500" cy="361376"/>
                <a:chOff x="3567462" y="1496185"/>
                <a:chExt cx="286500" cy="361376"/>
              </a:xfrm>
            </p:grpSpPr>
            <p:cxnSp>
              <p:nvCxnSpPr>
                <p:cNvPr id="4600" name="Google Shape;4600;p7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1" name="Google Shape;4601;p7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2" name="Google Shape;4602;p7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71"/>
            <p:cNvGrpSpPr/>
            <p:nvPr/>
          </p:nvGrpSpPr>
          <p:grpSpPr>
            <a:xfrm>
              <a:off x="3891569" y="1779209"/>
              <a:ext cx="323945" cy="423706"/>
              <a:chOff x="3891569" y="1779209"/>
              <a:chExt cx="323945" cy="423706"/>
            </a:xfrm>
          </p:grpSpPr>
          <p:grpSp>
            <p:nvGrpSpPr>
              <p:cNvPr id="4604" name="Google Shape;4604;p71"/>
              <p:cNvGrpSpPr/>
              <p:nvPr/>
            </p:nvGrpSpPr>
            <p:grpSpPr>
              <a:xfrm>
                <a:off x="3929014" y="1881638"/>
                <a:ext cx="286500" cy="321278"/>
                <a:chOff x="3929014" y="1881638"/>
                <a:chExt cx="286500" cy="321278"/>
              </a:xfrm>
            </p:grpSpPr>
            <p:cxnSp>
              <p:nvCxnSpPr>
                <p:cNvPr id="4605" name="Google Shape;4605;p7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06" name="Google Shape;4606;p7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7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1"/>
            <p:cNvGrpSpPr/>
            <p:nvPr/>
          </p:nvGrpSpPr>
          <p:grpSpPr>
            <a:xfrm>
              <a:off x="4252606" y="1496185"/>
              <a:ext cx="324721" cy="463587"/>
              <a:chOff x="4252606" y="1496185"/>
              <a:chExt cx="324721" cy="463587"/>
            </a:xfrm>
          </p:grpSpPr>
          <p:grpSp>
            <p:nvGrpSpPr>
              <p:cNvPr id="4609" name="Google Shape;4609;p71"/>
              <p:cNvGrpSpPr/>
              <p:nvPr/>
            </p:nvGrpSpPr>
            <p:grpSpPr>
              <a:xfrm>
                <a:off x="4290828" y="1496185"/>
                <a:ext cx="286500" cy="361376"/>
                <a:chOff x="4290828" y="1496185"/>
                <a:chExt cx="286500" cy="361376"/>
              </a:xfrm>
            </p:grpSpPr>
            <p:cxnSp>
              <p:nvCxnSpPr>
                <p:cNvPr id="4610" name="Google Shape;4610;p7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11" name="Google Shape;4611;p7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2" name="Google Shape;4612;p7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1"/>
            <p:cNvGrpSpPr/>
            <p:nvPr/>
          </p:nvGrpSpPr>
          <p:grpSpPr>
            <a:xfrm>
              <a:off x="4613643" y="1763716"/>
              <a:ext cx="325308" cy="439200"/>
              <a:chOff x="4613643" y="1763716"/>
              <a:chExt cx="325308" cy="439200"/>
            </a:xfrm>
          </p:grpSpPr>
          <p:grpSp>
            <p:nvGrpSpPr>
              <p:cNvPr id="4614" name="Google Shape;4614;p71"/>
              <p:cNvGrpSpPr/>
              <p:nvPr/>
            </p:nvGrpSpPr>
            <p:grpSpPr>
              <a:xfrm>
                <a:off x="4652451" y="1879538"/>
                <a:ext cx="286500" cy="323378"/>
                <a:chOff x="4652451" y="1879538"/>
                <a:chExt cx="286500" cy="323378"/>
              </a:xfrm>
            </p:grpSpPr>
            <p:cxnSp>
              <p:nvCxnSpPr>
                <p:cNvPr id="4615" name="Google Shape;4615;p7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16" name="Google Shape;4616;p7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7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8" name="Google Shape;4618;p71"/>
          <p:cNvGrpSpPr/>
          <p:nvPr/>
        </p:nvGrpSpPr>
        <p:grpSpPr>
          <a:xfrm>
            <a:off x="3421841" y="2143768"/>
            <a:ext cx="1652173" cy="391517"/>
            <a:chOff x="3512551" y="2358270"/>
            <a:chExt cx="1597383" cy="378533"/>
          </a:xfrm>
        </p:grpSpPr>
        <p:cxnSp>
          <p:nvCxnSpPr>
            <p:cNvPr id="4619" name="Google Shape;4619;p71"/>
            <p:cNvCxnSpPr>
              <a:stCxn id="4620" idx="6"/>
              <a:endCxn id="462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2" name="Google Shape;4622;p71"/>
            <p:cNvGrpSpPr/>
            <p:nvPr/>
          </p:nvGrpSpPr>
          <p:grpSpPr>
            <a:xfrm>
              <a:off x="3512551" y="2358270"/>
              <a:ext cx="225647" cy="307714"/>
              <a:chOff x="2182679" y="2004714"/>
              <a:chExt cx="792300" cy="1080458"/>
            </a:xfrm>
          </p:grpSpPr>
          <p:cxnSp>
            <p:nvCxnSpPr>
              <p:cNvPr id="4623" name="Google Shape;4623;p71"/>
              <p:cNvCxnSpPr>
                <a:stCxn id="462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20" name="Google Shape;4620;p7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71"/>
            <p:cNvGrpSpPr/>
            <p:nvPr/>
          </p:nvGrpSpPr>
          <p:grpSpPr>
            <a:xfrm>
              <a:off x="3969644" y="2440153"/>
              <a:ext cx="225853" cy="296651"/>
              <a:chOff x="3775710" y="1729289"/>
              <a:chExt cx="136500" cy="179289"/>
            </a:xfrm>
          </p:grpSpPr>
          <p:cxnSp>
            <p:nvCxnSpPr>
              <p:cNvPr id="4626" name="Google Shape;4626;p7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27" name="Google Shape;4627;p7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71"/>
            <p:cNvGrpSpPr/>
            <p:nvPr/>
          </p:nvGrpSpPr>
          <p:grpSpPr>
            <a:xfrm>
              <a:off x="4427051" y="2358270"/>
              <a:ext cx="225647" cy="307714"/>
              <a:chOff x="5393704" y="2004714"/>
              <a:chExt cx="792300" cy="1080458"/>
            </a:xfrm>
          </p:grpSpPr>
          <p:cxnSp>
            <p:nvCxnSpPr>
              <p:cNvPr id="4630" name="Google Shape;4630;p71"/>
              <p:cNvCxnSpPr>
                <a:stCxn id="463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32" name="Google Shape;4632;p7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71"/>
            <p:cNvGrpSpPr/>
            <p:nvPr/>
          </p:nvGrpSpPr>
          <p:grpSpPr>
            <a:xfrm>
              <a:off x="4884287" y="2440252"/>
              <a:ext cx="225647" cy="296532"/>
              <a:chOff x="6999166" y="2292572"/>
              <a:chExt cx="792300" cy="1041192"/>
            </a:xfrm>
          </p:grpSpPr>
          <p:cxnSp>
            <p:nvCxnSpPr>
              <p:cNvPr id="4634" name="Google Shape;4634;p7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21" name="Google Shape;4621;p7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6" name="Google Shape;4636;p71"/>
          <p:cNvGrpSpPr/>
          <p:nvPr/>
        </p:nvGrpSpPr>
        <p:grpSpPr>
          <a:xfrm>
            <a:off x="6842649" y="979967"/>
            <a:ext cx="1581844" cy="732818"/>
            <a:chOff x="634175" y="2986275"/>
            <a:chExt cx="3147949" cy="1458344"/>
          </a:xfrm>
        </p:grpSpPr>
        <p:cxnSp>
          <p:nvCxnSpPr>
            <p:cNvPr id="4637" name="Google Shape;4637;p71"/>
            <p:cNvCxnSpPr>
              <a:stCxn id="4638" idx="4"/>
              <a:endCxn id="463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40" name="Google Shape;4640;p71"/>
            <p:cNvCxnSpPr>
              <a:stCxn id="4639" idx="0"/>
              <a:endCxn id="464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2" name="Google Shape;4642;p71"/>
            <p:cNvCxnSpPr>
              <a:stCxn id="4641" idx="4"/>
              <a:endCxn id="464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4" name="Google Shape;4644;p71"/>
            <p:cNvCxnSpPr>
              <a:stCxn id="4643" idx="0"/>
              <a:endCxn id="464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45" name="Google Shape;4645;p7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1" name="Google Shape;4641;p7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8" name="Google Shape;4638;p7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3" name="Google Shape;4643;p7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9" name="Google Shape;4639;p7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46" name="Google Shape;4646;p71"/>
          <p:cNvGrpSpPr/>
          <p:nvPr/>
        </p:nvGrpSpPr>
        <p:grpSpPr>
          <a:xfrm>
            <a:off x="3410364" y="2674277"/>
            <a:ext cx="1675128" cy="313674"/>
            <a:chOff x="998425" y="1182125"/>
            <a:chExt cx="1065400" cy="199500"/>
          </a:xfrm>
        </p:grpSpPr>
        <p:sp>
          <p:nvSpPr>
            <p:cNvPr id="4647" name="Google Shape;4647;p7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71"/>
          <p:cNvGrpSpPr/>
          <p:nvPr/>
        </p:nvGrpSpPr>
        <p:grpSpPr>
          <a:xfrm>
            <a:off x="3410363" y="3630244"/>
            <a:ext cx="1675129" cy="525345"/>
            <a:chOff x="5194708" y="3484366"/>
            <a:chExt cx="3148148" cy="987304"/>
          </a:xfrm>
        </p:grpSpPr>
        <p:grpSp>
          <p:nvGrpSpPr>
            <p:cNvPr id="4653" name="Google Shape;4653;p71"/>
            <p:cNvGrpSpPr/>
            <p:nvPr/>
          </p:nvGrpSpPr>
          <p:grpSpPr>
            <a:xfrm>
              <a:off x="7531521" y="3484366"/>
              <a:ext cx="811335" cy="987304"/>
              <a:chOff x="3379425" y="1617275"/>
              <a:chExt cx="1090650" cy="1327200"/>
            </a:xfrm>
          </p:grpSpPr>
          <p:sp>
            <p:nvSpPr>
              <p:cNvPr id="4654" name="Google Shape;4654;p7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71"/>
            <p:cNvGrpSpPr/>
            <p:nvPr/>
          </p:nvGrpSpPr>
          <p:grpSpPr>
            <a:xfrm>
              <a:off x="6752546" y="3484366"/>
              <a:ext cx="811428" cy="987304"/>
              <a:chOff x="2332275" y="1617275"/>
              <a:chExt cx="1090775" cy="1327200"/>
            </a:xfrm>
          </p:grpSpPr>
          <p:sp>
            <p:nvSpPr>
              <p:cNvPr id="4658" name="Google Shape;4658;p7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1"/>
            <p:cNvGrpSpPr/>
            <p:nvPr/>
          </p:nvGrpSpPr>
          <p:grpSpPr>
            <a:xfrm>
              <a:off x="5973664" y="3484366"/>
              <a:ext cx="811335" cy="987304"/>
              <a:chOff x="1285250" y="1617275"/>
              <a:chExt cx="1090650" cy="1327200"/>
            </a:xfrm>
          </p:grpSpPr>
          <p:sp>
            <p:nvSpPr>
              <p:cNvPr id="4662" name="Google Shape;4662;p7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1"/>
            <p:cNvGrpSpPr/>
            <p:nvPr/>
          </p:nvGrpSpPr>
          <p:grpSpPr>
            <a:xfrm>
              <a:off x="5194708" y="3484366"/>
              <a:ext cx="811409" cy="987304"/>
              <a:chOff x="238125" y="1617275"/>
              <a:chExt cx="1090750" cy="1327200"/>
            </a:xfrm>
          </p:grpSpPr>
          <p:sp>
            <p:nvSpPr>
              <p:cNvPr id="4666" name="Google Shape;4666;p7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71"/>
          <p:cNvGrpSpPr/>
          <p:nvPr/>
        </p:nvGrpSpPr>
        <p:grpSpPr>
          <a:xfrm>
            <a:off x="6844048" y="2276133"/>
            <a:ext cx="1579046" cy="522230"/>
            <a:chOff x="6853641" y="2534077"/>
            <a:chExt cx="1515545" cy="501229"/>
          </a:xfrm>
        </p:grpSpPr>
        <p:grpSp>
          <p:nvGrpSpPr>
            <p:cNvPr id="4670" name="Google Shape;4670;p71"/>
            <p:cNvGrpSpPr/>
            <p:nvPr/>
          </p:nvGrpSpPr>
          <p:grpSpPr>
            <a:xfrm>
              <a:off x="6853641" y="2618923"/>
              <a:ext cx="1515545" cy="324556"/>
              <a:chOff x="6853641" y="2618923"/>
              <a:chExt cx="1515545" cy="324556"/>
            </a:xfrm>
          </p:grpSpPr>
          <p:sp>
            <p:nvSpPr>
              <p:cNvPr id="4671" name="Google Shape;4671;p7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7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71"/>
          <p:cNvGrpSpPr/>
          <p:nvPr/>
        </p:nvGrpSpPr>
        <p:grpSpPr>
          <a:xfrm>
            <a:off x="3438940" y="3151173"/>
            <a:ext cx="1617976" cy="346616"/>
            <a:chOff x="1808063" y="4294338"/>
            <a:chExt cx="3370782" cy="721817"/>
          </a:xfrm>
        </p:grpSpPr>
        <p:sp>
          <p:nvSpPr>
            <p:cNvPr id="4682" name="Google Shape;4682;p7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71"/>
          <p:cNvGrpSpPr/>
          <p:nvPr/>
        </p:nvGrpSpPr>
        <p:grpSpPr>
          <a:xfrm>
            <a:off x="5264936" y="3817923"/>
            <a:ext cx="1417067" cy="350605"/>
            <a:chOff x="4234950" y="2101012"/>
            <a:chExt cx="4219974" cy="1044090"/>
          </a:xfrm>
        </p:grpSpPr>
        <p:sp>
          <p:nvSpPr>
            <p:cNvPr id="4693" name="Google Shape;4693;p7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1"/>
          <p:cNvGrpSpPr/>
          <p:nvPr/>
        </p:nvGrpSpPr>
        <p:grpSpPr>
          <a:xfrm>
            <a:off x="6840408" y="1808681"/>
            <a:ext cx="1586327" cy="371557"/>
            <a:chOff x="1247650" y="2075423"/>
            <a:chExt cx="6648477" cy="1557238"/>
          </a:xfrm>
        </p:grpSpPr>
        <p:sp>
          <p:nvSpPr>
            <p:cNvPr id="4710" name="Google Shape;4710;p7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1"/>
          <p:cNvGrpSpPr/>
          <p:nvPr/>
        </p:nvGrpSpPr>
        <p:grpSpPr>
          <a:xfrm>
            <a:off x="5271678" y="961870"/>
            <a:ext cx="1415601" cy="1648533"/>
            <a:chOff x="1839112" y="2209163"/>
            <a:chExt cx="1918159" cy="2233784"/>
          </a:xfrm>
        </p:grpSpPr>
        <p:sp>
          <p:nvSpPr>
            <p:cNvPr id="4717" name="Google Shape;4717;p7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0" name="Google Shape;4720;p71"/>
            <p:cNvCxnSpPr>
              <a:stCxn id="4717" idx="6"/>
              <a:endCxn id="471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1" name="Google Shape;4721;p71"/>
            <p:cNvCxnSpPr>
              <a:stCxn id="4718" idx="4"/>
              <a:endCxn id="472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3" name="Google Shape;4723;p71"/>
            <p:cNvCxnSpPr>
              <a:stCxn id="4722" idx="6"/>
              <a:endCxn id="471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4" name="Google Shape;4724;p71"/>
            <p:cNvCxnSpPr>
              <a:stCxn id="4719" idx="4"/>
              <a:endCxn id="472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2" name="Google Shape;4722;p7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7" name="Google Shape;4727;p71"/>
            <p:cNvCxnSpPr>
              <a:endCxn id="472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28" name="Google Shape;4728;p71"/>
          <p:cNvGrpSpPr/>
          <p:nvPr/>
        </p:nvGrpSpPr>
        <p:grpSpPr>
          <a:xfrm>
            <a:off x="3428944" y="979954"/>
            <a:ext cx="1637968" cy="154942"/>
            <a:chOff x="238125" y="2506075"/>
            <a:chExt cx="7115411" cy="673075"/>
          </a:xfrm>
        </p:grpSpPr>
        <p:sp>
          <p:nvSpPr>
            <p:cNvPr id="4729" name="Google Shape;4729;p7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1"/>
          <p:cNvGrpSpPr/>
          <p:nvPr/>
        </p:nvGrpSpPr>
        <p:grpSpPr>
          <a:xfrm>
            <a:off x="1969680" y="1294672"/>
            <a:ext cx="1262932" cy="785408"/>
            <a:chOff x="548861" y="389676"/>
            <a:chExt cx="3843371" cy="2390163"/>
          </a:xfrm>
        </p:grpSpPr>
        <p:cxnSp>
          <p:nvCxnSpPr>
            <p:cNvPr id="4735" name="Google Shape;4735;p7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6" name="Google Shape;4736;p7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7" name="Google Shape;4737;p7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8" name="Google Shape;4738;p7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39" name="Google Shape;4739;p7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40" name="Google Shape;4740;p7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1" name="Google Shape;4741;p7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2" name="Google Shape;4742;p7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71"/>
          <p:cNvGrpSpPr/>
          <p:nvPr/>
        </p:nvGrpSpPr>
        <p:grpSpPr>
          <a:xfrm>
            <a:off x="757812" y="2401550"/>
            <a:ext cx="1412054" cy="633562"/>
            <a:chOff x="1187400" y="2529299"/>
            <a:chExt cx="6769193" cy="2241903"/>
          </a:xfrm>
        </p:grpSpPr>
        <p:sp>
          <p:nvSpPr>
            <p:cNvPr id="4749" name="Google Shape;4749;p7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50" name="Google Shape;4750;p7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1" name="Google Shape;4751;p7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2" name="Google Shape;4752;p7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3" name="Google Shape;4753;p7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4" name="Google Shape;4754;p7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5" name="Google Shape;4755;p7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56" name="Google Shape;4756;p71"/>
            <p:cNvCxnSpPr>
              <a:stCxn id="4749" idx="2"/>
              <a:endCxn id="475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7" name="Google Shape;4757;p71"/>
            <p:cNvCxnSpPr>
              <a:stCxn id="4751" idx="0"/>
              <a:endCxn id="474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8" name="Google Shape;4758;p71"/>
            <p:cNvCxnSpPr>
              <a:stCxn id="4751" idx="2"/>
              <a:endCxn id="475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9" name="Google Shape;4759;p71"/>
            <p:cNvCxnSpPr>
              <a:stCxn id="4752" idx="0"/>
              <a:endCxn id="475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0" name="Google Shape;4760;p71"/>
            <p:cNvCxnSpPr>
              <a:stCxn id="4750" idx="2"/>
              <a:endCxn id="475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1" name="Google Shape;4761;p71"/>
            <p:cNvCxnSpPr>
              <a:stCxn id="4754" idx="0"/>
              <a:endCxn id="475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2" name="Google Shape;4762;p71"/>
          <p:cNvGrpSpPr/>
          <p:nvPr/>
        </p:nvGrpSpPr>
        <p:grpSpPr>
          <a:xfrm>
            <a:off x="6844058" y="2894258"/>
            <a:ext cx="1579035" cy="540873"/>
            <a:chOff x="6895650" y="3126697"/>
            <a:chExt cx="1436662" cy="492105"/>
          </a:xfrm>
        </p:grpSpPr>
        <p:sp>
          <p:nvSpPr>
            <p:cNvPr id="4763" name="Google Shape;4763;p7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8" name="Google Shape;4768;p71"/>
            <p:cNvGrpSpPr/>
            <p:nvPr/>
          </p:nvGrpSpPr>
          <p:grpSpPr>
            <a:xfrm>
              <a:off x="6995957" y="3335810"/>
              <a:ext cx="1230393" cy="71754"/>
              <a:chOff x="6995957" y="3287964"/>
              <a:chExt cx="1230393" cy="71754"/>
            </a:xfrm>
          </p:grpSpPr>
          <p:sp>
            <p:nvSpPr>
              <p:cNvPr id="4769" name="Google Shape;4769;p7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4" name="Google Shape;4774;p71"/>
          <p:cNvGrpSpPr/>
          <p:nvPr/>
        </p:nvGrpSpPr>
        <p:grpSpPr>
          <a:xfrm>
            <a:off x="6842640" y="3531021"/>
            <a:ext cx="1581862" cy="650625"/>
            <a:chOff x="6777990" y="3710194"/>
            <a:chExt cx="1646915" cy="677382"/>
          </a:xfrm>
        </p:grpSpPr>
        <p:grpSp>
          <p:nvGrpSpPr>
            <p:cNvPr id="4775" name="Google Shape;4775;p71"/>
            <p:cNvGrpSpPr/>
            <p:nvPr/>
          </p:nvGrpSpPr>
          <p:grpSpPr>
            <a:xfrm>
              <a:off x="6777990" y="3874492"/>
              <a:ext cx="411129" cy="513083"/>
              <a:chOff x="6777990" y="3874492"/>
              <a:chExt cx="411129" cy="513083"/>
            </a:xfrm>
          </p:grpSpPr>
          <p:cxnSp>
            <p:nvCxnSpPr>
              <p:cNvPr id="4776" name="Google Shape;4776;p7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7" name="Google Shape;4777;p7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71"/>
            <p:cNvGrpSpPr/>
            <p:nvPr/>
          </p:nvGrpSpPr>
          <p:grpSpPr>
            <a:xfrm>
              <a:off x="7188425" y="3710194"/>
              <a:ext cx="411123" cy="520535"/>
              <a:chOff x="7188425" y="3710194"/>
              <a:chExt cx="411123" cy="520535"/>
            </a:xfrm>
          </p:grpSpPr>
          <p:cxnSp>
            <p:nvCxnSpPr>
              <p:cNvPr id="4779" name="Google Shape;4779;p7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0" name="Google Shape;4780;p7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1"/>
            <p:cNvGrpSpPr/>
            <p:nvPr/>
          </p:nvGrpSpPr>
          <p:grpSpPr>
            <a:xfrm>
              <a:off x="7603341" y="3874492"/>
              <a:ext cx="411474" cy="513083"/>
              <a:chOff x="7603341" y="3874492"/>
              <a:chExt cx="411474" cy="513083"/>
            </a:xfrm>
          </p:grpSpPr>
          <p:cxnSp>
            <p:nvCxnSpPr>
              <p:cNvPr id="4782" name="Google Shape;4782;p7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3" name="Google Shape;4783;p7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1"/>
            <p:cNvGrpSpPr/>
            <p:nvPr/>
          </p:nvGrpSpPr>
          <p:grpSpPr>
            <a:xfrm>
              <a:off x="8013776" y="3722847"/>
              <a:ext cx="411129" cy="507881"/>
              <a:chOff x="8013776" y="3722847"/>
              <a:chExt cx="411129" cy="507881"/>
            </a:xfrm>
          </p:grpSpPr>
          <p:cxnSp>
            <p:nvCxnSpPr>
              <p:cNvPr id="4785" name="Google Shape;4785;p7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86" name="Google Shape;4786;p7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7" name="Google Shape;4787;p71"/>
          <p:cNvGrpSpPr/>
          <p:nvPr/>
        </p:nvGrpSpPr>
        <p:grpSpPr>
          <a:xfrm>
            <a:off x="5262155" y="2703861"/>
            <a:ext cx="1421889" cy="1020603"/>
            <a:chOff x="5190863" y="2824811"/>
            <a:chExt cx="1544860" cy="1108869"/>
          </a:xfrm>
        </p:grpSpPr>
        <p:grpSp>
          <p:nvGrpSpPr>
            <p:cNvPr id="4788" name="Google Shape;4788;p71"/>
            <p:cNvGrpSpPr/>
            <p:nvPr/>
          </p:nvGrpSpPr>
          <p:grpSpPr>
            <a:xfrm>
              <a:off x="5938695" y="3176919"/>
              <a:ext cx="685761" cy="404739"/>
              <a:chOff x="5938695" y="3176919"/>
              <a:chExt cx="685761" cy="404739"/>
            </a:xfrm>
          </p:grpSpPr>
          <p:grpSp>
            <p:nvGrpSpPr>
              <p:cNvPr id="4789" name="Google Shape;4789;p71"/>
              <p:cNvGrpSpPr/>
              <p:nvPr/>
            </p:nvGrpSpPr>
            <p:grpSpPr>
              <a:xfrm>
                <a:off x="5938695" y="3176919"/>
                <a:ext cx="685761" cy="404739"/>
                <a:chOff x="5938695" y="3176919"/>
                <a:chExt cx="685761" cy="404739"/>
              </a:xfrm>
            </p:grpSpPr>
            <p:sp>
              <p:nvSpPr>
                <p:cNvPr id="4790" name="Google Shape;4790;p7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2" name="Google Shape;4792;p7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71"/>
            <p:cNvGrpSpPr/>
            <p:nvPr/>
          </p:nvGrpSpPr>
          <p:grpSpPr>
            <a:xfrm>
              <a:off x="5305233" y="3176835"/>
              <a:ext cx="685971" cy="404655"/>
              <a:chOff x="5305233" y="3176835"/>
              <a:chExt cx="685971" cy="404655"/>
            </a:xfrm>
          </p:grpSpPr>
          <p:grpSp>
            <p:nvGrpSpPr>
              <p:cNvPr id="4794" name="Google Shape;4794;p71"/>
              <p:cNvGrpSpPr/>
              <p:nvPr/>
            </p:nvGrpSpPr>
            <p:grpSpPr>
              <a:xfrm>
                <a:off x="5305233" y="3176835"/>
                <a:ext cx="685971" cy="404655"/>
                <a:chOff x="5305233" y="3176835"/>
                <a:chExt cx="685971" cy="404655"/>
              </a:xfrm>
            </p:grpSpPr>
            <p:sp>
              <p:nvSpPr>
                <p:cNvPr id="4795" name="Google Shape;4795;p7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7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7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71"/>
            <p:cNvGrpSpPr/>
            <p:nvPr/>
          </p:nvGrpSpPr>
          <p:grpSpPr>
            <a:xfrm>
              <a:off x="5657361" y="2824811"/>
              <a:ext cx="1078361" cy="404655"/>
              <a:chOff x="5657361" y="2824811"/>
              <a:chExt cx="1078361" cy="404655"/>
            </a:xfrm>
          </p:grpSpPr>
          <p:grpSp>
            <p:nvGrpSpPr>
              <p:cNvPr id="4800" name="Google Shape;4800;p71"/>
              <p:cNvGrpSpPr/>
              <p:nvPr/>
            </p:nvGrpSpPr>
            <p:grpSpPr>
              <a:xfrm>
                <a:off x="5657361" y="2824811"/>
                <a:ext cx="1078361" cy="404655"/>
                <a:chOff x="5657361" y="2824811"/>
                <a:chExt cx="1078361" cy="404655"/>
              </a:xfrm>
            </p:grpSpPr>
            <p:grpSp>
              <p:nvGrpSpPr>
                <p:cNvPr id="4801" name="Google Shape;4801;p71"/>
                <p:cNvGrpSpPr/>
                <p:nvPr/>
              </p:nvGrpSpPr>
              <p:grpSpPr>
                <a:xfrm>
                  <a:off x="5938485" y="2824811"/>
                  <a:ext cx="797237" cy="404655"/>
                  <a:chOff x="5938485" y="2824811"/>
                  <a:chExt cx="797237" cy="404655"/>
                </a:xfrm>
              </p:grpSpPr>
              <p:sp>
                <p:nvSpPr>
                  <p:cNvPr id="4802" name="Google Shape;4802;p7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4" name="Google Shape;4804;p7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5" name="Google Shape;4805;p7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1"/>
            <p:cNvGrpSpPr/>
            <p:nvPr/>
          </p:nvGrpSpPr>
          <p:grpSpPr>
            <a:xfrm>
              <a:off x="5190863" y="3528942"/>
              <a:ext cx="1078026" cy="404739"/>
              <a:chOff x="5190863" y="3528942"/>
              <a:chExt cx="1078026" cy="404739"/>
            </a:xfrm>
          </p:grpSpPr>
          <p:sp>
            <p:nvSpPr>
              <p:cNvPr id="4807" name="Google Shape;4807;p7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71"/>
              <p:cNvGrpSpPr/>
              <p:nvPr/>
            </p:nvGrpSpPr>
            <p:grpSpPr>
              <a:xfrm>
                <a:off x="5190863" y="3528942"/>
                <a:ext cx="1078026" cy="404739"/>
                <a:chOff x="5190863" y="3528942"/>
                <a:chExt cx="1078026" cy="404739"/>
              </a:xfrm>
            </p:grpSpPr>
            <p:sp>
              <p:nvSpPr>
                <p:cNvPr id="4809" name="Google Shape;4809;p7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1" name="Google Shape;4811;p71"/>
          <p:cNvGrpSpPr/>
          <p:nvPr/>
        </p:nvGrpSpPr>
        <p:grpSpPr>
          <a:xfrm>
            <a:off x="728162" y="1268329"/>
            <a:ext cx="1086719" cy="879487"/>
            <a:chOff x="803162" y="1474292"/>
            <a:chExt cx="1086719" cy="879487"/>
          </a:xfrm>
        </p:grpSpPr>
        <p:grpSp>
          <p:nvGrpSpPr>
            <p:cNvPr id="4812" name="Google Shape;4812;p71"/>
            <p:cNvGrpSpPr/>
            <p:nvPr/>
          </p:nvGrpSpPr>
          <p:grpSpPr>
            <a:xfrm>
              <a:off x="803162" y="1625948"/>
              <a:ext cx="445856" cy="576579"/>
              <a:chOff x="803162" y="1625948"/>
              <a:chExt cx="445856" cy="576579"/>
            </a:xfrm>
          </p:grpSpPr>
          <p:sp>
            <p:nvSpPr>
              <p:cNvPr id="4813" name="Google Shape;4813;p7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4" name="Google Shape;4814;p71"/>
              <p:cNvGrpSpPr/>
              <p:nvPr/>
            </p:nvGrpSpPr>
            <p:grpSpPr>
              <a:xfrm>
                <a:off x="1056023" y="1625948"/>
                <a:ext cx="192995" cy="576579"/>
                <a:chOff x="1056023" y="1625948"/>
                <a:chExt cx="192995" cy="576579"/>
              </a:xfrm>
            </p:grpSpPr>
            <p:sp>
              <p:nvSpPr>
                <p:cNvPr id="4815" name="Google Shape;4815;p7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71"/>
            <p:cNvGrpSpPr/>
            <p:nvPr/>
          </p:nvGrpSpPr>
          <p:grpSpPr>
            <a:xfrm>
              <a:off x="1371406" y="1474292"/>
              <a:ext cx="518475" cy="879487"/>
              <a:chOff x="1398231" y="1474292"/>
              <a:chExt cx="518475" cy="879487"/>
            </a:xfrm>
          </p:grpSpPr>
          <p:grpSp>
            <p:nvGrpSpPr>
              <p:cNvPr id="4821" name="Google Shape;4821;p71"/>
              <p:cNvGrpSpPr/>
              <p:nvPr/>
            </p:nvGrpSpPr>
            <p:grpSpPr>
              <a:xfrm>
                <a:off x="1398231" y="1474292"/>
                <a:ext cx="518475" cy="341643"/>
                <a:chOff x="1398231" y="1474292"/>
                <a:chExt cx="518475" cy="341643"/>
              </a:xfrm>
            </p:grpSpPr>
            <p:sp>
              <p:nvSpPr>
                <p:cNvPr id="4822" name="Google Shape;4822;p7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71"/>
                <p:cNvGrpSpPr/>
                <p:nvPr/>
              </p:nvGrpSpPr>
              <p:grpSpPr>
                <a:xfrm>
                  <a:off x="1616453" y="1474292"/>
                  <a:ext cx="300253" cy="341643"/>
                  <a:chOff x="1616453" y="1475379"/>
                  <a:chExt cx="300253" cy="341643"/>
                </a:xfrm>
              </p:grpSpPr>
              <p:sp>
                <p:nvSpPr>
                  <p:cNvPr id="4824" name="Google Shape;4824;p7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1" name="Google Shape;4831;p71"/>
                  <p:cNvGrpSpPr/>
                  <p:nvPr/>
                </p:nvGrpSpPr>
                <p:grpSpPr>
                  <a:xfrm>
                    <a:off x="1839639" y="1475379"/>
                    <a:ext cx="77067" cy="341643"/>
                    <a:chOff x="1839639" y="1475379"/>
                    <a:chExt cx="77067" cy="341643"/>
                  </a:xfrm>
                </p:grpSpPr>
                <p:sp>
                  <p:nvSpPr>
                    <p:cNvPr id="4832" name="Google Shape;4832;p7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4" name="Google Shape;4834;p71"/>
              <p:cNvGrpSpPr/>
              <p:nvPr/>
            </p:nvGrpSpPr>
            <p:grpSpPr>
              <a:xfrm>
                <a:off x="1398451" y="2012951"/>
                <a:ext cx="518255" cy="340828"/>
                <a:chOff x="1398451" y="2012951"/>
                <a:chExt cx="518255" cy="340828"/>
              </a:xfrm>
            </p:grpSpPr>
            <p:sp>
              <p:nvSpPr>
                <p:cNvPr id="4835" name="Google Shape;4835;p7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71"/>
                <p:cNvGrpSpPr/>
                <p:nvPr/>
              </p:nvGrpSpPr>
              <p:grpSpPr>
                <a:xfrm>
                  <a:off x="1616453" y="2012951"/>
                  <a:ext cx="300253" cy="340828"/>
                  <a:chOff x="1616453" y="2013538"/>
                  <a:chExt cx="300253" cy="340828"/>
                </a:xfrm>
              </p:grpSpPr>
              <p:sp>
                <p:nvSpPr>
                  <p:cNvPr id="4837" name="Google Shape;4837;p7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4" name="Google Shape;4844;p71"/>
                  <p:cNvGrpSpPr/>
                  <p:nvPr/>
                </p:nvGrpSpPr>
                <p:grpSpPr>
                  <a:xfrm>
                    <a:off x="1839639" y="2013538"/>
                    <a:ext cx="77067" cy="340828"/>
                    <a:chOff x="1839639" y="2013538"/>
                    <a:chExt cx="77067" cy="340828"/>
                  </a:xfrm>
                </p:grpSpPr>
                <p:sp>
                  <p:nvSpPr>
                    <p:cNvPr id="4845" name="Google Shape;4845;p7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47" name="Google Shape;4847;p71"/>
          <p:cNvGrpSpPr/>
          <p:nvPr/>
        </p:nvGrpSpPr>
        <p:grpSpPr>
          <a:xfrm>
            <a:off x="724986" y="3399516"/>
            <a:ext cx="1368681" cy="682918"/>
            <a:chOff x="724986" y="3605478"/>
            <a:chExt cx="1368681" cy="682918"/>
          </a:xfrm>
        </p:grpSpPr>
        <p:grpSp>
          <p:nvGrpSpPr>
            <p:cNvPr id="4848" name="Google Shape;4848;p71"/>
            <p:cNvGrpSpPr/>
            <p:nvPr/>
          </p:nvGrpSpPr>
          <p:grpSpPr>
            <a:xfrm>
              <a:off x="1289102" y="3823629"/>
              <a:ext cx="240442" cy="250435"/>
              <a:chOff x="-165066" y="3843615"/>
              <a:chExt cx="221259" cy="230455"/>
            </a:xfrm>
          </p:grpSpPr>
          <p:sp>
            <p:nvSpPr>
              <p:cNvPr id="4849" name="Google Shape;4849;p7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1"/>
            <p:cNvGrpSpPr/>
            <p:nvPr/>
          </p:nvGrpSpPr>
          <p:grpSpPr>
            <a:xfrm>
              <a:off x="724986" y="3605478"/>
              <a:ext cx="1368681" cy="682918"/>
              <a:chOff x="724986" y="3605478"/>
              <a:chExt cx="1368681" cy="682918"/>
            </a:xfrm>
          </p:grpSpPr>
          <p:grpSp>
            <p:nvGrpSpPr>
              <p:cNvPr id="4870" name="Google Shape;4870;p71"/>
              <p:cNvGrpSpPr/>
              <p:nvPr/>
            </p:nvGrpSpPr>
            <p:grpSpPr>
              <a:xfrm>
                <a:off x="1498221" y="4047614"/>
                <a:ext cx="529172" cy="240783"/>
                <a:chOff x="1498221" y="4047614"/>
                <a:chExt cx="529172" cy="240783"/>
              </a:xfrm>
            </p:grpSpPr>
            <p:grpSp>
              <p:nvGrpSpPr>
                <p:cNvPr id="4871" name="Google Shape;4871;p71"/>
                <p:cNvGrpSpPr/>
                <p:nvPr/>
              </p:nvGrpSpPr>
              <p:grpSpPr>
                <a:xfrm>
                  <a:off x="1826655" y="4224370"/>
                  <a:ext cx="200738" cy="25631"/>
                  <a:chOff x="1826655" y="4224370"/>
                  <a:chExt cx="200738" cy="25631"/>
                </a:xfrm>
              </p:grpSpPr>
              <p:sp>
                <p:nvSpPr>
                  <p:cNvPr id="4872" name="Google Shape;4872;p7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1"/>
                <p:cNvGrpSpPr/>
                <p:nvPr/>
              </p:nvGrpSpPr>
              <p:grpSpPr>
                <a:xfrm>
                  <a:off x="1498221" y="4047614"/>
                  <a:ext cx="328444" cy="240783"/>
                  <a:chOff x="1498221" y="4047614"/>
                  <a:chExt cx="328444" cy="240783"/>
                </a:xfrm>
              </p:grpSpPr>
              <p:sp>
                <p:nvSpPr>
                  <p:cNvPr id="4875" name="Google Shape;4875;p7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6" name="Google Shape;4876;p71"/>
                  <p:cNvGrpSpPr/>
                  <p:nvPr/>
                </p:nvGrpSpPr>
                <p:grpSpPr>
                  <a:xfrm>
                    <a:off x="1498221" y="4047614"/>
                    <a:ext cx="150566" cy="190416"/>
                    <a:chOff x="1498221" y="4047614"/>
                    <a:chExt cx="150566" cy="190416"/>
                  </a:xfrm>
                </p:grpSpPr>
                <p:sp>
                  <p:nvSpPr>
                    <p:cNvPr id="4877" name="Google Shape;4877;p7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9" name="Google Shape;4879;p71"/>
              <p:cNvGrpSpPr/>
              <p:nvPr/>
            </p:nvGrpSpPr>
            <p:grpSpPr>
              <a:xfrm>
                <a:off x="1560718" y="3800594"/>
                <a:ext cx="532948" cy="302090"/>
                <a:chOff x="1560718" y="3800594"/>
                <a:chExt cx="532948" cy="302090"/>
              </a:xfrm>
            </p:grpSpPr>
            <p:grpSp>
              <p:nvGrpSpPr>
                <p:cNvPr id="4880" name="Google Shape;4880;p71"/>
                <p:cNvGrpSpPr/>
                <p:nvPr/>
              </p:nvGrpSpPr>
              <p:grpSpPr>
                <a:xfrm>
                  <a:off x="1912179" y="3827344"/>
                  <a:ext cx="181487" cy="25631"/>
                  <a:chOff x="1912179" y="3827344"/>
                  <a:chExt cx="181487" cy="25631"/>
                </a:xfrm>
              </p:grpSpPr>
              <p:sp>
                <p:nvSpPr>
                  <p:cNvPr id="4881" name="Google Shape;4881;p7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71"/>
                <p:cNvGrpSpPr/>
                <p:nvPr/>
              </p:nvGrpSpPr>
              <p:grpSpPr>
                <a:xfrm>
                  <a:off x="1912179" y="4044505"/>
                  <a:ext cx="181487" cy="25622"/>
                  <a:chOff x="1912179" y="4044506"/>
                  <a:chExt cx="181487" cy="25622"/>
                </a:xfrm>
              </p:grpSpPr>
              <p:sp>
                <p:nvSpPr>
                  <p:cNvPr id="4884" name="Google Shape;4884;p7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71"/>
                <p:cNvGrpSpPr/>
                <p:nvPr/>
              </p:nvGrpSpPr>
              <p:grpSpPr>
                <a:xfrm>
                  <a:off x="1560718" y="3800594"/>
                  <a:ext cx="351472" cy="302090"/>
                  <a:chOff x="1560718" y="3800594"/>
                  <a:chExt cx="351472" cy="302090"/>
                </a:xfrm>
              </p:grpSpPr>
              <p:grpSp>
                <p:nvGrpSpPr>
                  <p:cNvPr id="4887" name="Google Shape;4887;p71"/>
                  <p:cNvGrpSpPr/>
                  <p:nvPr/>
                </p:nvGrpSpPr>
                <p:grpSpPr>
                  <a:xfrm>
                    <a:off x="1560718" y="3842857"/>
                    <a:ext cx="173586" cy="217131"/>
                    <a:chOff x="1560718" y="3842857"/>
                    <a:chExt cx="173586" cy="217131"/>
                  </a:xfrm>
                </p:grpSpPr>
                <p:sp>
                  <p:nvSpPr>
                    <p:cNvPr id="4888" name="Google Shape;4888;p7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1" name="Google Shape;4891;p7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3" name="Google Shape;4893;p7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4" name="Google Shape;4894;p71"/>
              <p:cNvGrpSpPr/>
              <p:nvPr/>
            </p:nvGrpSpPr>
            <p:grpSpPr>
              <a:xfrm>
                <a:off x="785350" y="3605478"/>
                <a:ext cx="535311" cy="249245"/>
                <a:chOff x="785350" y="3605478"/>
                <a:chExt cx="535311" cy="249245"/>
              </a:xfrm>
            </p:grpSpPr>
            <p:grpSp>
              <p:nvGrpSpPr>
                <p:cNvPr id="4895" name="Google Shape;4895;p71"/>
                <p:cNvGrpSpPr/>
                <p:nvPr/>
              </p:nvGrpSpPr>
              <p:grpSpPr>
                <a:xfrm>
                  <a:off x="785350" y="3605478"/>
                  <a:ext cx="376191" cy="102736"/>
                  <a:chOff x="785350" y="3605478"/>
                  <a:chExt cx="376191" cy="102736"/>
                </a:xfrm>
              </p:grpSpPr>
              <p:sp>
                <p:nvSpPr>
                  <p:cNvPr id="4896" name="Google Shape;4896;p7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1"/>
                <p:cNvGrpSpPr/>
                <p:nvPr/>
              </p:nvGrpSpPr>
              <p:grpSpPr>
                <a:xfrm>
                  <a:off x="1161530" y="3655851"/>
                  <a:ext cx="159131" cy="198872"/>
                  <a:chOff x="1161530" y="3655851"/>
                  <a:chExt cx="159131" cy="198872"/>
                </a:xfrm>
              </p:grpSpPr>
              <p:sp>
                <p:nvSpPr>
                  <p:cNvPr id="4900" name="Google Shape;4900;p7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2" name="Google Shape;4902;p71"/>
              <p:cNvGrpSpPr/>
              <p:nvPr/>
            </p:nvGrpSpPr>
            <p:grpSpPr>
              <a:xfrm>
                <a:off x="785350" y="4047614"/>
                <a:ext cx="535311" cy="240783"/>
                <a:chOff x="785350" y="4047614"/>
                <a:chExt cx="535311" cy="240783"/>
              </a:xfrm>
            </p:grpSpPr>
            <p:grpSp>
              <p:nvGrpSpPr>
                <p:cNvPr id="4903" name="Google Shape;4903;p71"/>
                <p:cNvGrpSpPr/>
                <p:nvPr/>
              </p:nvGrpSpPr>
              <p:grpSpPr>
                <a:xfrm>
                  <a:off x="1161636" y="4047614"/>
                  <a:ext cx="159025" cy="190415"/>
                  <a:chOff x="1161636" y="4047614"/>
                  <a:chExt cx="159025" cy="190415"/>
                </a:xfrm>
              </p:grpSpPr>
              <p:sp>
                <p:nvSpPr>
                  <p:cNvPr id="4904" name="Google Shape;4904;p7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1"/>
                <p:cNvGrpSpPr/>
                <p:nvPr/>
              </p:nvGrpSpPr>
              <p:grpSpPr>
                <a:xfrm>
                  <a:off x="785350" y="4185661"/>
                  <a:ext cx="376191" cy="102736"/>
                  <a:chOff x="785350" y="4185661"/>
                  <a:chExt cx="376191" cy="102736"/>
                </a:xfrm>
              </p:grpSpPr>
              <p:sp>
                <p:nvSpPr>
                  <p:cNvPr id="4907" name="Google Shape;4907;p7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0" name="Google Shape;4910;p71"/>
              <p:cNvGrpSpPr/>
              <p:nvPr/>
            </p:nvGrpSpPr>
            <p:grpSpPr>
              <a:xfrm>
                <a:off x="1501054" y="3605478"/>
                <a:ext cx="526340" cy="249240"/>
                <a:chOff x="1501054" y="3605478"/>
                <a:chExt cx="526340" cy="249240"/>
              </a:xfrm>
            </p:grpSpPr>
            <p:grpSp>
              <p:nvGrpSpPr>
                <p:cNvPr id="4911" name="Google Shape;4911;p71"/>
                <p:cNvGrpSpPr/>
                <p:nvPr/>
              </p:nvGrpSpPr>
              <p:grpSpPr>
                <a:xfrm>
                  <a:off x="1834208" y="3643867"/>
                  <a:ext cx="193185" cy="25622"/>
                  <a:chOff x="1834208" y="3643867"/>
                  <a:chExt cx="193185" cy="25622"/>
                </a:xfrm>
              </p:grpSpPr>
              <p:sp>
                <p:nvSpPr>
                  <p:cNvPr id="4912" name="Google Shape;4912;p7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1"/>
                <p:cNvGrpSpPr/>
                <p:nvPr/>
              </p:nvGrpSpPr>
              <p:grpSpPr>
                <a:xfrm>
                  <a:off x="1501054" y="3605478"/>
                  <a:ext cx="333165" cy="249240"/>
                  <a:chOff x="1501054" y="3605478"/>
                  <a:chExt cx="333165" cy="249240"/>
                </a:xfrm>
              </p:grpSpPr>
              <p:sp>
                <p:nvSpPr>
                  <p:cNvPr id="4915" name="Google Shape;4915;p7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6" name="Google Shape;4916;p71"/>
                  <p:cNvGrpSpPr/>
                  <p:nvPr/>
                </p:nvGrpSpPr>
                <p:grpSpPr>
                  <a:xfrm>
                    <a:off x="1501054" y="3655851"/>
                    <a:ext cx="155286" cy="198867"/>
                    <a:chOff x="1501054" y="3655851"/>
                    <a:chExt cx="155286" cy="198867"/>
                  </a:xfrm>
                </p:grpSpPr>
                <p:sp>
                  <p:nvSpPr>
                    <p:cNvPr id="4917" name="Google Shape;4917;p7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9" name="Google Shape;4919;p71"/>
              <p:cNvGrpSpPr/>
              <p:nvPr/>
            </p:nvGrpSpPr>
            <p:grpSpPr>
              <a:xfrm>
                <a:off x="724986" y="3800594"/>
                <a:ext cx="532950" cy="302090"/>
                <a:chOff x="724986" y="3800594"/>
                <a:chExt cx="532950" cy="302090"/>
              </a:xfrm>
            </p:grpSpPr>
            <p:grpSp>
              <p:nvGrpSpPr>
                <p:cNvPr id="4920" name="Google Shape;4920;p71"/>
                <p:cNvGrpSpPr/>
                <p:nvPr/>
              </p:nvGrpSpPr>
              <p:grpSpPr>
                <a:xfrm>
                  <a:off x="724986" y="4044367"/>
                  <a:ext cx="181314" cy="25626"/>
                  <a:chOff x="724986" y="4044367"/>
                  <a:chExt cx="181314" cy="25626"/>
                </a:xfrm>
              </p:grpSpPr>
              <p:sp>
                <p:nvSpPr>
                  <p:cNvPr id="4921" name="Google Shape;4921;p7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1"/>
                <p:cNvGrpSpPr/>
                <p:nvPr/>
              </p:nvGrpSpPr>
              <p:grpSpPr>
                <a:xfrm>
                  <a:off x="906290" y="3800594"/>
                  <a:ext cx="351646" cy="302090"/>
                  <a:chOff x="906290" y="3800594"/>
                  <a:chExt cx="351646" cy="302090"/>
                </a:xfrm>
              </p:grpSpPr>
              <p:grpSp>
                <p:nvGrpSpPr>
                  <p:cNvPr id="4924" name="Google Shape;4924;p71"/>
                  <p:cNvGrpSpPr/>
                  <p:nvPr/>
                </p:nvGrpSpPr>
                <p:grpSpPr>
                  <a:xfrm>
                    <a:off x="1084172" y="3842857"/>
                    <a:ext cx="173764" cy="217131"/>
                    <a:chOff x="1084172" y="3842857"/>
                    <a:chExt cx="173764" cy="217131"/>
                  </a:xfrm>
                </p:grpSpPr>
                <p:grpSp>
                  <p:nvGrpSpPr>
                    <p:cNvPr id="4925" name="Google Shape;4925;p71"/>
                    <p:cNvGrpSpPr/>
                    <p:nvPr/>
                  </p:nvGrpSpPr>
                  <p:grpSpPr>
                    <a:xfrm>
                      <a:off x="1156862" y="3936509"/>
                      <a:ext cx="101073" cy="25622"/>
                      <a:chOff x="1156862" y="3936509"/>
                      <a:chExt cx="101073" cy="25622"/>
                    </a:xfrm>
                  </p:grpSpPr>
                  <p:sp>
                    <p:nvSpPr>
                      <p:cNvPr id="4926" name="Google Shape;4926;p7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8" name="Google Shape;4928;p7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9" name="Google Shape;4929;p7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1"/>
                <p:cNvGrpSpPr/>
                <p:nvPr/>
              </p:nvGrpSpPr>
              <p:grpSpPr>
                <a:xfrm>
                  <a:off x="724986" y="3830189"/>
                  <a:ext cx="189533" cy="25626"/>
                  <a:chOff x="724986" y="3830189"/>
                  <a:chExt cx="189533" cy="25626"/>
                </a:xfrm>
              </p:grpSpPr>
              <p:sp>
                <p:nvSpPr>
                  <p:cNvPr id="4932" name="Google Shape;4932;p7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4" name="Google Shape;4934;p71"/>
          <p:cNvGrpSpPr/>
          <p:nvPr/>
        </p:nvGrpSpPr>
        <p:grpSpPr>
          <a:xfrm>
            <a:off x="2253298" y="2249677"/>
            <a:ext cx="948701" cy="935378"/>
            <a:chOff x="2253298" y="2428317"/>
            <a:chExt cx="948701" cy="935378"/>
          </a:xfrm>
        </p:grpSpPr>
        <p:sp>
          <p:nvSpPr>
            <p:cNvPr id="4935" name="Google Shape;4935;p7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71"/>
        <p:cNvGrpSpPr/>
        <p:nvPr/>
      </p:nvGrpSpPr>
      <p:grpSpPr>
        <a:xfrm>
          <a:off x="0" y="0"/>
          <a:ext cx="0" cy="0"/>
          <a:chOff x="0" y="0"/>
          <a:chExt cx="0" cy="0"/>
        </a:xfrm>
      </p:grpSpPr>
      <p:grpSp>
        <p:nvGrpSpPr>
          <p:cNvPr id="4972" name="Google Shape;4972;p72"/>
          <p:cNvGrpSpPr/>
          <p:nvPr/>
        </p:nvGrpSpPr>
        <p:grpSpPr>
          <a:xfrm>
            <a:off x="3339744" y="952977"/>
            <a:ext cx="2363393" cy="1017867"/>
            <a:chOff x="3292400" y="1219146"/>
            <a:chExt cx="2615240" cy="1110239"/>
          </a:xfrm>
        </p:grpSpPr>
        <p:sp>
          <p:nvSpPr>
            <p:cNvPr id="4973" name="Google Shape;4973;p7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4" name="Google Shape;4974;p7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5" name="Google Shape;4975;p7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76" name="Google Shape;4976;p7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77" name="Google Shape;4977;p7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78" name="Google Shape;4978;p7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79" name="Google Shape;4979;p7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80" name="Google Shape;4980;p7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1" name="Google Shape;4981;p7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2" name="Google Shape;4982;p7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3" name="Google Shape;4983;p7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4" name="Google Shape;4984;p7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85" name="Google Shape;4985;p7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6" name="Google Shape;4986;p7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87" name="Google Shape;4987;p72"/>
            <p:cNvGrpSpPr/>
            <p:nvPr/>
          </p:nvGrpSpPr>
          <p:grpSpPr>
            <a:xfrm>
              <a:off x="3748438" y="1378608"/>
              <a:ext cx="2159202" cy="903971"/>
              <a:chOff x="1683525" y="2179850"/>
              <a:chExt cx="4519050" cy="2134525"/>
            </a:xfrm>
          </p:grpSpPr>
          <p:sp>
            <p:nvSpPr>
              <p:cNvPr id="4988" name="Google Shape;4988;p7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9" name="Google Shape;4989;p7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0" name="Google Shape;4990;p7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1" name="Google Shape;4991;p7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2" name="Google Shape;4992;p7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3" name="Google Shape;4993;p7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7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7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7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7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7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9" name="Google Shape;4999;p7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00" name="Google Shape;5000;p72"/>
          <p:cNvGraphicFramePr/>
          <p:nvPr/>
        </p:nvGraphicFramePr>
        <p:xfrm>
          <a:off x="5935838" y="2130450"/>
          <a:ext cx="3000000" cy="3000000"/>
        </p:xfrm>
        <a:graphic>
          <a:graphicData uri="http://schemas.openxmlformats.org/drawingml/2006/table">
            <a:tbl>
              <a:tblPr>
                <a:noFill/>
                <a:tableStyleId>{E63369C5-EDA3-42CE-B089-2AB4F4244C55}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01" name="Google Shape;5001;p72"/>
          <p:cNvGrpSpPr/>
          <p:nvPr/>
        </p:nvGrpSpPr>
        <p:grpSpPr>
          <a:xfrm>
            <a:off x="5913087" y="3189047"/>
            <a:ext cx="2519825" cy="1001454"/>
            <a:chOff x="1906114" y="789980"/>
            <a:chExt cx="1487676" cy="606868"/>
          </a:xfrm>
        </p:grpSpPr>
        <p:cxnSp>
          <p:nvCxnSpPr>
            <p:cNvPr id="5002" name="Google Shape;5002;p7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3" name="Google Shape;5003;p7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4" name="Google Shape;5004;p7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05" name="Google Shape;5005;p7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06" name="Google Shape;5006;p7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07" name="Google Shape;5007;p7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08" name="Google Shape;5008;p7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09" name="Google Shape;5009;p7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16" name="Google Shape;5016;p7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17" name="Google Shape;5017;p7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18" name="Google Shape;5018;p7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72"/>
          <p:cNvGrpSpPr/>
          <p:nvPr/>
        </p:nvGrpSpPr>
        <p:grpSpPr>
          <a:xfrm>
            <a:off x="712562" y="998005"/>
            <a:ext cx="2394370" cy="976502"/>
            <a:chOff x="749309" y="1112739"/>
            <a:chExt cx="2371603" cy="976502"/>
          </a:xfrm>
        </p:grpSpPr>
        <p:sp>
          <p:nvSpPr>
            <p:cNvPr id="5020" name="Google Shape;5020;p7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2" name="Google Shape;5052;p72"/>
          <p:cNvGraphicFramePr/>
          <p:nvPr/>
        </p:nvGraphicFramePr>
        <p:xfrm>
          <a:off x="5935863" y="996300"/>
          <a:ext cx="3000000" cy="3000000"/>
        </p:xfrm>
        <a:graphic>
          <a:graphicData uri="http://schemas.openxmlformats.org/drawingml/2006/table">
            <a:tbl>
              <a:tblPr>
                <a:noFill/>
                <a:tableStyleId>{E63369C5-EDA3-42CE-B089-2AB4F4244C55}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53" name="Google Shape;5053;p72"/>
          <p:cNvGraphicFramePr/>
          <p:nvPr/>
        </p:nvGraphicFramePr>
        <p:xfrm>
          <a:off x="3342575" y="2130450"/>
          <a:ext cx="3000000" cy="3000000"/>
        </p:xfrm>
        <a:graphic>
          <a:graphicData uri="http://schemas.openxmlformats.org/drawingml/2006/table">
            <a:tbl>
              <a:tblPr>
                <a:noFill/>
                <a:tableStyleId>{E63369C5-EDA3-42CE-B089-2AB4F4244C55}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54" name="Google Shape;5054;p72"/>
          <p:cNvGrpSpPr/>
          <p:nvPr/>
        </p:nvGrpSpPr>
        <p:grpSpPr>
          <a:xfrm>
            <a:off x="4086504" y="2517093"/>
            <a:ext cx="1517436" cy="74460"/>
            <a:chOff x="3980086" y="2804397"/>
            <a:chExt cx="1227600" cy="66900"/>
          </a:xfrm>
        </p:grpSpPr>
        <p:sp>
          <p:nvSpPr>
            <p:cNvPr id="5055" name="Google Shape;5055;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72"/>
          <p:cNvGrpSpPr/>
          <p:nvPr/>
        </p:nvGrpSpPr>
        <p:grpSpPr>
          <a:xfrm>
            <a:off x="4711569" y="2809680"/>
            <a:ext cx="892956" cy="74460"/>
            <a:chOff x="3980086" y="2804397"/>
            <a:chExt cx="1227600" cy="66900"/>
          </a:xfrm>
        </p:grpSpPr>
        <p:sp>
          <p:nvSpPr>
            <p:cNvPr id="5058" name="Google Shape;5058;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2"/>
          <p:cNvGrpSpPr/>
          <p:nvPr/>
        </p:nvGrpSpPr>
        <p:grpSpPr>
          <a:xfrm>
            <a:off x="3344661" y="3168563"/>
            <a:ext cx="2363244" cy="1005943"/>
            <a:chOff x="3358415" y="3361302"/>
            <a:chExt cx="2363244" cy="1024695"/>
          </a:xfrm>
        </p:grpSpPr>
        <p:grpSp>
          <p:nvGrpSpPr>
            <p:cNvPr id="5061" name="Google Shape;5061;p72"/>
            <p:cNvGrpSpPr/>
            <p:nvPr/>
          </p:nvGrpSpPr>
          <p:grpSpPr>
            <a:xfrm>
              <a:off x="3358415" y="3361302"/>
              <a:ext cx="441300" cy="1024695"/>
              <a:chOff x="3358415" y="3361302"/>
              <a:chExt cx="441300" cy="1024695"/>
            </a:xfrm>
          </p:grpSpPr>
          <p:sp>
            <p:nvSpPr>
              <p:cNvPr id="5062" name="Google Shape;5062;p7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2"/>
            <p:cNvGrpSpPr/>
            <p:nvPr/>
          </p:nvGrpSpPr>
          <p:grpSpPr>
            <a:xfrm>
              <a:off x="3838901" y="3361302"/>
              <a:ext cx="441300" cy="1024695"/>
              <a:chOff x="3838901" y="3361302"/>
              <a:chExt cx="441300" cy="1024695"/>
            </a:xfrm>
          </p:grpSpPr>
          <p:sp>
            <p:nvSpPr>
              <p:cNvPr id="5069" name="Google Shape;5069;p7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72"/>
            <p:cNvGrpSpPr/>
            <p:nvPr/>
          </p:nvGrpSpPr>
          <p:grpSpPr>
            <a:xfrm>
              <a:off x="4319387" y="3361302"/>
              <a:ext cx="441300" cy="1024695"/>
              <a:chOff x="4319387" y="3361302"/>
              <a:chExt cx="441300" cy="1024695"/>
            </a:xfrm>
          </p:grpSpPr>
          <p:sp>
            <p:nvSpPr>
              <p:cNvPr id="5076" name="Google Shape;5076;p7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72"/>
            <p:cNvGrpSpPr/>
            <p:nvPr/>
          </p:nvGrpSpPr>
          <p:grpSpPr>
            <a:xfrm>
              <a:off x="4799873" y="3361302"/>
              <a:ext cx="441300" cy="1024695"/>
              <a:chOff x="4799873" y="3361302"/>
              <a:chExt cx="441300" cy="1024695"/>
            </a:xfrm>
          </p:grpSpPr>
          <p:sp>
            <p:nvSpPr>
              <p:cNvPr id="5083" name="Google Shape;5083;p7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2"/>
            <p:cNvGrpSpPr/>
            <p:nvPr/>
          </p:nvGrpSpPr>
          <p:grpSpPr>
            <a:xfrm>
              <a:off x="5280360" y="3361302"/>
              <a:ext cx="441300" cy="1024695"/>
              <a:chOff x="5280360" y="3361302"/>
              <a:chExt cx="441300" cy="1024695"/>
            </a:xfrm>
          </p:grpSpPr>
          <p:sp>
            <p:nvSpPr>
              <p:cNvPr id="5090" name="Google Shape;5090;p7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96" name="Google Shape;5096;p72"/>
          <p:cNvGraphicFramePr/>
          <p:nvPr/>
        </p:nvGraphicFramePr>
        <p:xfrm>
          <a:off x="711088" y="2130450"/>
          <a:ext cx="3000000" cy="3000000"/>
        </p:xfrm>
        <a:graphic>
          <a:graphicData uri="http://schemas.openxmlformats.org/drawingml/2006/table">
            <a:tbl>
              <a:tblPr>
                <a:noFill/>
                <a:tableStyleId>{E63369C5-EDA3-42CE-B089-2AB4F4244C55}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7" name="Google Shape;5097;p72"/>
          <p:cNvGrpSpPr/>
          <p:nvPr/>
        </p:nvGrpSpPr>
        <p:grpSpPr>
          <a:xfrm>
            <a:off x="712613" y="3180175"/>
            <a:ext cx="2403614" cy="1005900"/>
            <a:chOff x="726450" y="3372825"/>
            <a:chExt cx="2403614" cy="1005900"/>
          </a:xfrm>
        </p:grpSpPr>
        <p:grpSp>
          <p:nvGrpSpPr>
            <p:cNvPr id="5098" name="Google Shape;5098;p72"/>
            <p:cNvGrpSpPr/>
            <p:nvPr/>
          </p:nvGrpSpPr>
          <p:grpSpPr>
            <a:xfrm>
              <a:off x="726450" y="3696000"/>
              <a:ext cx="2403614" cy="500898"/>
              <a:chOff x="726450" y="3696000"/>
              <a:chExt cx="2403614" cy="500898"/>
            </a:xfrm>
          </p:grpSpPr>
          <p:sp>
            <p:nvSpPr>
              <p:cNvPr id="5099" name="Google Shape;5099;p7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0" name="Google Shape;5100;p7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1" name="Google Shape;5101;p72"/>
            <p:cNvGrpSpPr/>
            <p:nvPr/>
          </p:nvGrpSpPr>
          <p:grpSpPr>
            <a:xfrm>
              <a:off x="1348050" y="3372825"/>
              <a:ext cx="1720425" cy="1005900"/>
              <a:chOff x="1348050" y="3372825"/>
              <a:chExt cx="1720425" cy="1005900"/>
            </a:xfrm>
          </p:grpSpPr>
          <p:sp>
            <p:nvSpPr>
              <p:cNvPr id="5102" name="Google Shape;5102;p7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3" name="Google Shape;5103;p7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4" name="Google Shape;5104;p7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5" name="Google Shape;5105;p7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6" name="Google Shape;5106;p7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7" name="Google Shape;5107;p72"/>
            <p:cNvGrpSpPr/>
            <p:nvPr/>
          </p:nvGrpSpPr>
          <p:grpSpPr>
            <a:xfrm>
              <a:off x="1455707" y="3731058"/>
              <a:ext cx="1491150" cy="417657"/>
              <a:chOff x="1455707" y="3731058"/>
              <a:chExt cx="1491150" cy="417657"/>
            </a:xfrm>
          </p:grpSpPr>
          <p:grpSp>
            <p:nvGrpSpPr>
              <p:cNvPr id="5108" name="Google Shape;5108;p72"/>
              <p:cNvGrpSpPr/>
              <p:nvPr/>
            </p:nvGrpSpPr>
            <p:grpSpPr>
              <a:xfrm>
                <a:off x="1472938" y="3745828"/>
                <a:ext cx="72126" cy="53788"/>
                <a:chOff x="1472938" y="3745828"/>
                <a:chExt cx="72126" cy="53788"/>
              </a:xfrm>
            </p:grpSpPr>
            <p:sp>
              <p:nvSpPr>
                <p:cNvPr id="5109" name="Google Shape;5109;p7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72"/>
              <p:cNvGrpSpPr/>
              <p:nvPr/>
            </p:nvGrpSpPr>
            <p:grpSpPr>
              <a:xfrm>
                <a:off x="1819181" y="4089633"/>
                <a:ext cx="72126" cy="53788"/>
                <a:chOff x="1819181" y="4089633"/>
                <a:chExt cx="72126" cy="53788"/>
              </a:xfrm>
            </p:grpSpPr>
            <p:sp>
              <p:nvSpPr>
                <p:cNvPr id="5112" name="Google Shape;5112;p7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2"/>
              <p:cNvGrpSpPr/>
              <p:nvPr/>
            </p:nvGrpSpPr>
            <p:grpSpPr>
              <a:xfrm>
                <a:off x="1455707" y="4084171"/>
                <a:ext cx="64321" cy="64544"/>
                <a:chOff x="1455707" y="4084171"/>
                <a:chExt cx="64321" cy="64544"/>
              </a:xfrm>
            </p:grpSpPr>
            <p:sp>
              <p:nvSpPr>
                <p:cNvPr id="5115" name="Google Shape;5115;p7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72"/>
              <p:cNvGrpSpPr/>
              <p:nvPr/>
            </p:nvGrpSpPr>
            <p:grpSpPr>
              <a:xfrm>
                <a:off x="1818610" y="3731058"/>
                <a:ext cx="64321" cy="64544"/>
                <a:chOff x="1818610" y="3731058"/>
                <a:chExt cx="64321" cy="64544"/>
              </a:xfrm>
            </p:grpSpPr>
            <p:sp>
              <p:nvSpPr>
                <p:cNvPr id="5118" name="Google Shape;5118;p7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2"/>
              <p:cNvGrpSpPr/>
              <p:nvPr/>
            </p:nvGrpSpPr>
            <p:grpSpPr>
              <a:xfrm>
                <a:off x="2172491" y="4089633"/>
                <a:ext cx="72126" cy="53788"/>
                <a:chOff x="2172491" y="4089633"/>
                <a:chExt cx="72126" cy="53788"/>
              </a:xfrm>
            </p:grpSpPr>
            <p:sp>
              <p:nvSpPr>
                <p:cNvPr id="5121" name="Google Shape;5121;p7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2"/>
              <p:cNvGrpSpPr/>
              <p:nvPr/>
            </p:nvGrpSpPr>
            <p:grpSpPr>
              <a:xfrm>
                <a:off x="2171920" y="3731058"/>
                <a:ext cx="64321" cy="64544"/>
                <a:chOff x="2171920" y="3731058"/>
                <a:chExt cx="64321" cy="64544"/>
              </a:xfrm>
            </p:grpSpPr>
            <p:sp>
              <p:nvSpPr>
                <p:cNvPr id="5124" name="Google Shape;5124;p7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72"/>
              <p:cNvGrpSpPr/>
              <p:nvPr/>
            </p:nvGrpSpPr>
            <p:grpSpPr>
              <a:xfrm>
                <a:off x="2874730" y="3745828"/>
                <a:ext cx="72126" cy="53788"/>
                <a:chOff x="2874730" y="3745828"/>
                <a:chExt cx="72126" cy="53788"/>
              </a:xfrm>
            </p:grpSpPr>
            <p:sp>
              <p:nvSpPr>
                <p:cNvPr id="5127" name="Google Shape;5127;p7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72"/>
              <p:cNvGrpSpPr/>
              <p:nvPr/>
            </p:nvGrpSpPr>
            <p:grpSpPr>
              <a:xfrm>
                <a:off x="2878589" y="4081481"/>
                <a:ext cx="64321" cy="64544"/>
                <a:chOff x="2878589" y="4081481"/>
                <a:chExt cx="64321" cy="64544"/>
              </a:xfrm>
            </p:grpSpPr>
            <p:sp>
              <p:nvSpPr>
                <p:cNvPr id="5130" name="Google Shape;5130;p7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72"/>
              <p:cNvGrpSpPr/>
              <p:nvPr/>
            </p:nvGrpSpPr>
            <p:grpSpPr>
              <a:xfrm>
                <a:off x="2525796" y="4089633"/>
                <a:ext cx="72126" cy="53788"/>
                <a:chOff x="2525796" y="4089633"/>
                <a:chExt cx="72126" cy="53788"/>
              </a:xfrm>
            </p:grpSpPr>
            <p:sp>
              <p:nvSpPr>
                <p:cNvPr id="5133" name="Google Shape;5133;p7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2"/>
              <p:cNvGrpSpPr/>
              <p:nvPr/>
            </p:nvGrpSpPr>
            <p:grpSpPr>
              <a:xfrm>
                <a:off x="2525225" y="3731058"/>
                <a:ext cx="64321" cy="64544"/>
                <a:chOff x="2525225" y="3731058"/>
                <a:chExt cx="64321" cy="64544"/>
              </a:xfrm>
            </p:grpSpPr>
            <p:sp>
              <p:nvSpPr>
                <p:cNvPr id="5136" name="Google Shape;5136;p7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41"/>
        <p:cNvGrpSpPr/>
        <p:nvPr/>
      </p:nvGrpSpPr>
      <p:grpSpPr>
        <a:xfrm>
          <a:off x="0" y="0"/>
          <a:ext cx="0" cy="0"/>
          <a:chOff x="0" y="0"/>
          <a:chExt cx="0" cy="0"/>
        </a:xfrm>
      </p:grpSpPr>
      <p:grpSp>
        <p:nvGrpSpPr>
          <p:cNvPr id="5142" name="Google Shape;5142;p73"/>
          <p:cNvGrpSpPr/>
          <p:nvPr/>
        </p:nvGrpSpPr>
        <p:grpSpPr>
          <a:xfrm>
            <a:off x="716991" y="971306"/>
            <a:ext cx="845921" cy="690752"/>
            <a:chOff x="732428" y="1198513"/>
            <a:chExt cx="845921" cy="690752"/>
          </a:xfrm>
        </p:grpSpPr>
        <p:grpSp>
          <p:nvGrpSpPr>
            <p:cNvPr id="5143" name="Google Shape;5143;p73"/>
            <p:cNvGrpSpPr/>
            <p:nvPr/>
          </p:nvGrpSpPr>
          <p:grpSpPr>
            <a:xfrm>
              <a:off x="823030" y="1198513"/>
              <a:ext cx="755319" cy="690752"/>
              <a:chOff x="823030" y="1198513"/>
              <a:chExt cx="755319" cy="690752"/>
            </a:xfrm>
          </p:grpSpPr>
          <p:sp>
            <p:nvSpPr>
              <p:cNvPr id="5144" name="Google Shape;5144;p7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73"/>
            <p:cNvGrpSpPr/>
            <p:nvPr/>
          </p:nvGrpSpPr>
          <p:grpSpPr>
            <a:xfrm>
              <a:off x="732428" y="1239937"/>
              <a:ext cx="739912" cy="607886"/>
              <a:chOff x="732428" y="1239937"/>
              <a:chExt cx="739912" cy="607886"/>
            </a:xfrm>
          </p:grpSpPr>
          <p:sp>
            <p:nvSpPr>
              <p:cNvPr id="5147" name="Google Shape;5147;p7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73"/>
            <p:cNvGrpSpPr/>
            <p:nvPr/>
          </p:nvGrpSpPr>
          <p:grpSpPr>
            <a:xfrm>
              <a:off x="732428" y="1277018"/>
              <a:ext cx="702832" cy="533758"/>
              <a:chOff x="732428" y="1277018"/>
              <a:chExt cx="702832" cy="533758"/>
            </a:xfrm>
          </p:grpSpPr>
          <p:sp>
            <p:nvSpPr>
              <p:cNvPr id="5150" name="Google Shape;5150;p7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73"/>
            <p:cNvGrpSpPr/>
            <p:nvPr/>
          </p:nvGrpSpPr>
          <p:grpSpPr>
            <a:xfrm>
              <a:off x="931170" y="1306653"/>
              <a:ext cx="647179" cy="474455"/>
              <a:chOff x="931170" y="1306653"/>
              <a:chExt cx="647179" cy="474455"/>
            </a:xfrm>
          </p:grpSpPr>
          <p:sp>
            <p:nvSpPr>
              <p:cNvPr id="5153" name="Google Shape;5153;p7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5" name="Google Shape;5155;p7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73"/>
          <p:cNvGrpSpPr/>
          <p:nvPr/>
        </p:nvGrpSpPr>
        <p:grpSpPr>
          <a:xfrm>
            <a:off x="3948600" y="971313"/>
            <a:ext cx="634656" cy="699982"/>
            <a:chOff x="5985650" y="2860025"/>
            <a:chExt cx="1396075" cy="1539775"/>
          </a:xfrm>
        </p:grpSpPr>
        <p:sp>
          <p:nvSpPr>
            <p:cNvPr id="5157" name="Google Shape;5157;p7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73"/>
          <p:cNvGrpSpPr/>
          <p:nvPr/>
        </p:nvGrpSpPr>
        <p:grpSpPr>
          <a:xfrm>
            <a:off x="4704250" y="971306"/>
            <a:ext cx="725845" cy="699975"/>
            <a:chOff x="4249973" y="1201875"/>
            <a:chExt cx="1958568" cy="1888762"/>
          </a:xfrm>
        </p:grpSpPr>
        <p:sp>
          <p:nvSpPr>
            <p:cNvPr id="5190" name="Google Shape;5190;p7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73"/>
            <p:cNvGrpSpPr/>
            <p:nvPr/>
          </p:nvGrpSpPr>
          <p:grpSpPr>
            <a:xfrm>
              <a:off x="5853086" y="1789142"/>
              <a:ext cx="355454" cy="1048099"/>
              <a:chOff x="5576108" y="2016725"/>
              <a:chExt cx="565200" cy="1666560"/>
            </a:xfrm>
          </p:grpSpPr>
          <p:sp>
            <p:nvSpPr>
              <p:cNvPr id="5192" name="Google Shape;5192;p7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3" name="Google Shape;5193;p7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3"/>
            <p:cNvGrpSpPr/>
            <p:nvPr/>
          </p:nvGrpSpPr>
          <p:grpSpPr>
            <a:xfrm>
              <a:off x="4869455" y="2691676"/>
              <a:ext cx="1013897" cy="398961"/>
              <a:chOff x="4012057" y="3451825"/>
              <a:chExt cx="1612175" cy="634379"/>
            </a:xfrm>
          </p:grpSpPr>
          <p:sp>
            <p:nvSpPr>
              <p:cNvPr id="5195" name="Google Shape;5195;p7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6" name="Google Shape;5196;p7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3"/>
            <p:cNvGrpSpPr/>
            <p:nvPr/>
          </p:nvGrpSpPr>
          <p:grpSpPr>
            <a:xfrm>
              <a:off x="4276937" y="2155961"/>
              <a:ext cx="651965" cy="891358"/>
              <a:chOff x="3069908" y="2599997"/>
              <a:chExt cx="1036675" cy="1417328"/>
            </a:xfrm>
          </p:grpSpPr>
          <p:sp>
            <p:nvSpPr>
              <p:cNvPr id="5198" name="Google Shape;5198;p7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9" name="Google Shape;5199;p7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3"/>
            <p:cNvGrpSpPr/>
            <p:nvPr/>
          </p:nvGrpSpPr>
          <p:grpSpPr>
            <a:xfrm>
              <a:off x="5054918" y="1201875"/>
              <a:ext cx="999548" cy="602711"/>
              <a:chOff x="4306958" y="1082925"/>
              <a:chExt cx="1589359" cy="958358"/>
            </a:xfrm>
          </p:grpSpPr>
          <p:sp>
            <p:nvSpPr>
              <p:cNvPr id="5201" name="Google Shape;5201;p7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2" name="Google Shape;5202;p7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73"/>
            <p:cNvGrpSpPr/>
            <p:nvPr/>
          </p:nvGrpSpPr>
          <p:grpSpPr>
            <a:xfrm>
              <a:off x="4249973" y="1303451"/>
              <a:ext cx="799317" cy="841334"/>
              <a:chOff x="3027033" y="1244439"/>
              <a:chExt cx="1270977" cy="1337786"/>
            </a:xfrm>
          </p:grpSpPr>
          <p:sp>
            <p:nvSpPr>
              <p:cNvPr id="5204" name="Google Shape;5204;p7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5" name="Google Shape;5205;p7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6" name="Google Shape;5206;p73"/>
          <p:cNvGrpSpPr/>
          <p:nvPr/>
        </p:nvGrpSpPr>
        <p:grpSpPr>
          <a:xfrm>
            <a:off x="4057114" y="1858087"/>
            <a:ext cx="750769" cy="683784"/>
            <a:chOff x="4204684" y="2104422"/>
            <a:chExt cx="699822" cy="637382"/>
          </a:xfrm>
        </p:grpSpPr>
        <p:grpSp>
          <p:nvGrpSpPr>
            <p:cNvPr id="5207" name="Google Shape;5207;p73"/>
            <p:cNvGrpSpPr/>
            <p:nvPr/>
          </p:nvGrpSpPr>
          <p:grpSpPr>
            <a:xfrm>
              <a:off x="4204684" y="2430067"/>
              <a:ext cx="342957" cy="311738"/>
              <a:chOff x="4204684" y="2430067"/>
              <a:chExt cx="342957" cy="311738"/>
            </a:xfrm>
          </p:grpSpPr>
          <p:sp>
            <p:nvSpPr>
              <p:cNvPr id="5208" name="Google Shape;5208;p7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3"/>
            <p:cNvGrpSpPr/>
            <p:nvPr/>
          </p:nvGrpSpPr>
          <p:grpSpPr>
            <a:xfrm>
              <a:off x="4561586" y="2430067"/>
              <a:ext cx="342920" cy="311738"/>
              <a:chOff x="4561586" y="2430067"/>
              <a:chExt cx="342920" cy="311738"/>
            </a:xfrm>
          </p:grpSpPr>
          <p:sp>
            <p:nvSpPr>
              <p:cNvPr id="5211" name="Google Shape;5211;p7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3"/>
            <p:cNvGrpSpPr/>
            <p:nvPr/>
          </p:nvGrpSpPr>
          <p:grpSpPr>
            <a:xfrm>
              <a:off x="4561586" y="2104422"/>
              <a:ext cx="342920" cy="311738"/>
              <a:chOff x="4561586" y="2104422"/>
              <a:chExt cx="342920" cy="311738"/>
            </a:xfrm>
          </p:grpSpPr>
          <p:sp>
            <p:nvSpPr>
              <p:cNvPr id="5214" name="Google Shape;5214;p7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73"/>
            <p:cNvGrpSpPr/>
            <p:nvPr/>
          </p:nvGrpSpPr>
          <p:grpSpPr>
            <a:xfrm>
              <a:off x="4204684" y="2104422"/>
              <a:ext cx="342957" cy="311664"/>
              <a:chOff x="4204684" y="2104422"/>
              <a:chExt cx="342957" cy="311664"/>
            </a:xfrm>
          </p:grpSpPr>
          <p:sp>
            <p:nvSpPr>
              <p:cNvPr id="5217" name="Google Shape;5217;p7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9" name="Google Shape;5219;p73"/>
          <p:cNvGrpSpPr/>
          <p:nvPr/>
        </p:nvGrpSpPr>
        <p:grpSpPr>
          <a:xfrm>
            <a:off x="5521547" y="971301"/>
            <a:ext cx="660591" cy="688867"/>
            <a:chOff x="5830645" y="1267368"/>
            <a:chExt cx="530340" cy="553040"/>
          </a:xfrm>
        </p:grpSpPr>
        <p:sp>
          <p:nvSpPr>
            <p:cNvPr id="5220" name="Google Shape;5220;p7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1" name="Google Shape;5221;p73"/>
            <p:cNvGrpSpPr/>
            <p:nvPr/>
          </p:nvGrpSpPr>
          <p:grpSpPr>
            <a:xfrm>
              <a:off x="5830645" y="1267368"/>
              <a:ext cx="259743" cy="269909"/>
              <a:chOff x="5830645" y="1267368"/>
              <a:chExt cx="259743" cy="269909"/>
            </a:xfrm>
          </p:grpSpPr>
          <p:sp>
            <p:nvSpPr>
              <p:cNvPr id="5222" name="Google Shape;5222;p7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3"/>
            <p:cNvGrpSpPr/>
            <p:nvPr/>
          </p:nvGrpSpPr>
          <p:grpSpPr>
            <a:xfrm>
              <a:off x="6101293" y="1267368"/>
              <a:ext cx="259692" cy="269909"/>
              <a:chOff x="6101293" y="1267368"/>
              <a:chExt cx="259692" cy="269909"/>
            </a:xfrm>
          </p:grpSpPr>
          <p:sp>
            <p:nvSpPr>
              <p:cNvPr id="5225" name="Google Shape;5225;p7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3"/>
            <p:cNvGrpSpPr/>
            <p:nvPr/>
          </p:nvGrpSpPr>
          <p:grpSpPr>
            <a:xfrm>
              <a:off x="5830645" y="1550500"/>
              <a:ext cx="259692" cy="269909"/>
              <a:chOff x="5830645" y="1550500"/>
              <a:chExt cx="259692" cy="269909"/>
            </a:xfrm>
          </p:grpSpPr>
          <p:sp>
            <p:nvSpPr>
              <p:cNvPr id="5228" name="Google Shape;5228;p7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73"/>
            <p:cNvGrpSpPr/>
            <p:nvPr/>
          </p:nvGrpSpPr>
          <p:grpSpPr>
            <a:xfrm>
              <a:off x="6101293" y="1550500"/>
              <a:ext cx="259692" cy="269909"/>
              <a:chOff x="6101293" y="1550500"/>
              <a:chExt cx="259692" cy="269909"/>
            </a:xfrm>
          </p:grpSpPr>
          <p:sp>
            <p:nvSpPr>
              <p:cNvPr id="5231" name="Google Shape;5231;p7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3" name="Google Shape;5233;p73"/>
          <p:cNvGrpSpPr/>
          <p:nvPr/>
        </p:nvGrpSpPr>
        <p:grpSpPr>
          <a:xfrm>
            <a:off x="723700" y="1861760"/>
            <a:ext cx="697154" cy="679574"/>
            <a:chOff x="2679875" y="2361475"/>
            <a:chExt cx="780425" cy="760575"/>
          </a:xfrm>
        </p:grpSpPr>
        <p:sp>
          <p:nvSpPr>
            <p:cNvPr id="5234" name="Google Shape;5234;p7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3"/>
          <p:cNvGrpSpPr/>
          <p:nvPr/>
        </p:nvGrpSpPr>
        <p:grpSpPr>
          <a:xfrm>
            <a:off x="3122859" y="971352"/>
            <a:ext cx="735829" cy="684547"/>
            <a:chOff x="3351965" y="1148808"/>
            <a:chExt cx="750770" cy="698375"/>
          </a:xfrm>
        </p:grpSpPr>
        <p:grpSp>
          <p:nvGrpSpPr>
            <p:cNvPr id="5241" name="Google Shape;5241;p73"/>
            <p:cNvGrpSpPr/>
            <p:nvPr/>
          </p:nvGrpSpPr>
          <p:grpSpPr>
            <a:xfrm>
              <a:off x="3586796" y="1148808"/>
              <a:ext cx="294857" cy="286830"/>
              <a:chOff x="3750225" y="1774000"/>
              <a:chExt cx="149575" cy="145525"/>
            </a:xfrm>
          </p:grpSpPr>
          <p:sp>
            <p:nvSpPr>
              <p:cNvPr id="5242" name="Google Shape;5242;p7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3"/>
            <p:cNvGrpSpPr/>
            <p:nvPr/>
          </p:nvGrpSpPr>
          <p:grpSpPr>
            <a:xfrm>
              <a:off x="3779245" y="1375768"/>
              <a:ext cx="323490" cy="286978"/>
              <a:chOff x="3847850" y="1889150"/>
              <a:chExt cx="164100" cy="145600"/>
            </a:xfrm>
          </p:grpSpPr>
          <p:sp>
            <p:nvSpPr>
              <p:cNvPr id="5245" name="Google Shape;5245;p7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3"/>
            <p:cNvGrpSpPr/>
            <p:nvPr/>
          </p:nvGrpSpPr>
          <p:grpSpPr>
            <a:xfrm>
              <a:off x="3351965" y="1330435"/>
              <a:ext cx="295449" cy="285401"/>
              <a:chOff x="3631100" y="1866150"/>
              <a:chExt cx="149875" cy="144800"/>
            </a:xfrm>
          </p:grpSpPr>
          <p:sp>
            <p:nvSpPr>
              <p:cNvPr id="5248" name="Google Shape;5248;p7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73"/>
            <p:cNvGrpSpPr/>
            <p:nvPr/>
          </p:nvGrpSpPr>
          <p:grpSpPr>
            <a:xfrm>
              <a:off x="3548208" y="1560352"/>
              <a:ext cx="294808" cy="286830"/>
              <a:chOff x="3730650" y="1982800"/>
              <a:chExt cx="149550" cy="145525"/>
            </a:xfrm>
          </p:grpSpPr>
          <p:sp>
            <p:nvSpPr>
              <p:cNvPr id="5251" name="Google Shape;5251;p7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3" name="Google Shape;5253;p73"/>
          <p:cNvGrpSpPr/>
          <p:nvPr/>
        </p:nvGrpSpPr>
        <p:grpSpPr>
          <a:xfrm>
            <a:off x="7624512" y="971306"/>
            <a:ext cx="804565" cy="677795"/>
            <a:chOff x="7636443" y="1204988"/>
            <a:chExt cx="804565" cy="677795"/>
          </a:xfrm>
        </p:grpSpPr>
        <p:grpSp>
          <p:nvGrpSpPr>
            <p:cNvPr id="5254" name="Google Shape;5254;p73"/>
            <p:cNvGrpSpPr/>
            <p:nvPr/>
          </p:nvGrpSpPr>
          <p:grpSpPr>
            <a:xfrm>
              <a:off x="7636443" y="1509705"/>
              <a:ext cx="804565" cy="373078"/>
              <a:chOff x="7636443" y="1509705"/>
              <a:chExt cx="804565" cy="373078"/>
            </a:xfrm>
          </p:grpSpPr>
          <p:sp>
            <p:nvSpPr>
              <p:cNvPr id="5255" name="Google Shape;5255;p7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73"/>
            <p:cNvGrpSpPr/>
            <p:nvPr/>
          </p:nvGrpSpPr>
          <p:grpSpPr>
            <a:xfrm>
              <a:off x="7636443" y="1408133"/>
              <a:ext cx="804565" cy="373078"/>
              <a:chOff x="7636443" y="1408133"/>
              <a:chExt cx="804565" cy="373078"/>
            </a:xfrm>
          </p:grpSpPr>
          <p:sp>
            <p:nvSpPr>
              <p:cNvPr id="5258" name="Google Shape;5258;p7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3"/>
            <p:cNvGrpSpPr/>
            <p:nvPr/>
          </p:nvGrpSpPr>
          <p:grpSpPr>
            <a:xfrm>
              <a:off x="7636443" y="1306560"/>
              <a:ext cx="804565" cy="373078"/>
              <a:chOff x="7636443" y="1306560"/>
              <a:chExt cx="804565" cy="373078"/>
            </a:xfrm>
          </p:grpSpPr>
          <p:sp>
            <p:nvSpPr>
              <p:cNvPr id="5261" name="Google Shape;5261;p7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73"/>
            <p:cNvGrpSpPr/>
            <p:nvPr/>
          </p:nvGrpSpPr>
          <p:grpSpPr>
            <a:xfrm>
              <a:off x="7636443" y="1204988"/>
              <a:ext cx="804565" cy="373078"/>
              <a:chOff x="7636443" y="1204988"/>
              <a:chExt cx="804565" cy="373078"/>
            </a:xfrm>
          </p:grpSpPr>
          <p:sp>
            <p:nvSpPr>
              <p:cNvPr id="5264" name="Google Shape;5264;p7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6" name="Google Shape;5266;p73"/>
          <p:cNvGrpSpPr/>
          <p:nvPr/>
        </p:nvGrpSpPr>
        <p:grpSpPr>
          <a:xfrm>
            <a:off x="4963358" y="1878721"/>
            <a:ext cx="661339" cy="661188"/>
            <a:chOff x="3990000" y="975400"/>
            <a:chExt cx="3934200" cy="3933300"/>
          </a:xfrm>
        </p:grpSpPr>
        <p:sp>
          <p:nvSpPr>
            <p:cNvPr id="5267" name="Google Shape;5267;p7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3"/>
          <p:cNvGrpSpPr/>
          <p:nvPr/>
        </p:nvGrpSpPr>
        <p:grpSpPr>
          <a:xfrm>
            <a:off x="6607006" y="1857359"/>
            <a:ext cx="868881" cy="684241"/>
            <a:chOff x="6598259" y="2078634"/>
            <a:chExt cx="868881" cy="684241"/>
          </a:xfrm>
        </p:grpSpPr>
        <p:sp>
          <p:nvSpPr>
            <p:cNvPr id="5272" name="Google Shape;5272;p7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8" name="Google Shape;5278;p73"/>
            <p:cNvGrpSpPr/>
            <p:nvPr/>
          </p:nvGrpSpPr>
          <p:grpSpPr>
            <a:xfrm>
              <a:off x="6808175" y="2078634"/>
              <a:ext cx="452229" cy="684241"/>
              <a:chOff x="6808175" y="2078634"/>
              <a:chExt cx="452229" cy="684241"/>
            </a:xfrm>
          </p:grpSpPr>
          <p:sp>
            <p:nvSpPr>
              <p:cNvPr id="5279" name="Google Shape;5279;p7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73"/>
              <p:cNvGrpSpPr/>
              <p:nvPr/>
            </p:nvGrpSpPr>
            <p:grpSpPr>
              <a:xfrm>
                <a:off x="6821586" y="2078634"/>
                <a:ext cx="426871" cy="684241"/>
                <a:chOff x="6821586" y="2078634"/>
                <a:chExt cx="426871" cy="684241"/>
              </a:xfrm>
            </p:grpSpPr>
            <p:grpSp>
              <p:nvGrpSpPr>
                <p:cNvPr id="5286" name="Google Shape;5286;p73"/>
                <p:cNvGrpSpPr/>
                <p:nvPr/>
              </p:nvGrpSpPr>
              <p:grpSpPr>
                <a:xfrm>
                  <a:off x="6821586" y="2078634"/>
                  <a:ext cx="426871" cy="684241"/>
                  <a:chOff x="6821586" y="2078634"/>
                  <a:chExt cx="426871" cy="684241"/>
                </a:xfrm>
              </p:grpSpPr>
              <p:sp>
                <p:nvSpPr>
                  <p:cNvPr id="5287" name="Google Shape;5287;p7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6" name="Google Shape;5306;p7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2" name="Google Shape;5312;p73"/>
          <p:cNvGrpSpPr/>
          <p:nvPr/>
        </p:nvGrpSpPr>
        <p:grpSpPr>
          <a:xfrm>
            <a:off x="5780173" y="1862968"/>
            <a:ext cx="671358" cy="671358"/>
            <a:chOff x="6535625" y="760425"/>
            <a:chExt cx="1665900" cy="1665900"/>
          </a:xfrm>
        </p:grpSpPr>
        <p:sp>
          <p:nvSpPr>
            <p:cNvPr id="5313" name="Google Shape;5313;p7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3"/>
          <p:cNvGrpSpPr/>
          <p:nvPr/>
        </p:nvGrpSpPr>
        <p:grpSpPr>
          <a:xfrm>
            <a:off x="716989" y="3531368"/>
            <a:ext cx="1340789" cy="640830"/>
            <a:chOff x="238125" y="1151100"/>
            <a:chExt cx="7139450" cy="3412300"/>
          </a:xfrm>
        </p:grpSpPr>
        <p:sp>
          <p:nvSpPr>
            <p:cNvPr id="5318" name="Google Shape;5318;p7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3"/>
          <p:cNvGrpSpPr/>
          <p:nvPr/>
        </p:nvGrpSpPr>
        <p:grpSpPr>
          <a:xfrm>
            <a:off x="5584212" y="2734649"/>
            <a:ext cx="985357" cy="585764"/>
            <a:chOff x="5145061" y="2881789"/>
            <a:chExt cx="1107641" cy="658458"/>
          </a:xfrm>
        </p:grpSpPr>
        <p:grpSp>
          <p:nvGrpSpPr>
            <p:cNvPr id="5331" name="Google Shape;5331;p73"/>
            <p:cNvGrpSpPr/>
            <p:nvPr/>
          </p:nvGrpSpPr>
          <p:grpSpPr>
            <a:xfrm>
              <a:off x="5722989" y="3244587"/>
              <a:ext cx="529713" cy="295659"/>
              <a:chOff x="5722989" y="3244587"/>
              <a:chExt cx="529713" cy="295659"/>
            </a:xfrm>
          </p:grpSpPr>
          <p:sp>
            <p:nvSpPr>
              <p:cNvPr id="5332" name="Google Shape;5332;p7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3" name="Google Shape;5333;p7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4" name="Google Shape;5334;p73"/>
            <p:cNvGrpSpPr/>
            <p:nvPr/>
          </p:nvGrpSpPr>
          <p:grpSpPr>
            <a:xfrm>
              <a:off x="5145061" y="3244587"/>
              <a:ext cx="536807" cy="295659"/>
              <a:chOff x="5145061" y="3244587"/>
              <a:chExt cx="536807" cy="295659"/>
            </a:xfrm>
          </p:grpSpPr>
          <p:sp>
            <p:nvSpPr>
              <p:cNvPr id="5335" name="Google Shape;5335;p7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6" name="Google Shape;5336;p7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7" name="Google Shape;5337;p73"/>
            <p:cNvGrpSpPr/>
            <p:nvPr/>
          </p:nvGrpSpPr>
          <p:grpSpPr>
            <a:xfrm>
              <a:off x="5341327" y="2898245"/>
              <a:ext cx="532309" cy="614891"/>
              <a:chOff x="5341327" y="2898245"/>
              <a:chExt cx="532309" cy="614891"/>
            </a:xfrm>
          </p:grpSpPr>
          <p:sp>
            <p:nvSpPr>
              <p:cNvPr id="5338" name="Google Shape;5338;p7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9" name="Google Shape;5339;p7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40" name="Google Shape;5340;p73"/>
            <p:cNvGrpSpPr/>
            <p:nvPr/>
          </p:nvGrpSpPr>
          <p:grpSpPr>
            <a:xfrm>
              <a:off x="5532290" y="2881789"/>
              <a:ext cx="620516" cy="305456"/>
              <a:chOff x="5532290" y="2881789"/>
              <a:chExt cx="620516" cy="305456"/>
            </a:xfrm>
          </p:grpSpPr>
          <p:sp>
            <p:nvSpPr>
              <p:cNvPr id="5341" name="Google Shape;5341;p7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2" name="Google Shape;5342;p7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3" name="Google Shape;5343;p73"/>
          <p:cNvGrpSpPr/>
          <p:nvPr/>
        </p:nvGrpSpPr>
        <p:grpSpPr>
          <a:xfrm>
            <a:off x="8163135" y="3526707"/>
            <a:ext cx="269068" cy="645491"/>
            <a:chOff x="7026852" y="3311869"/>
            <a:chExt cx="434331" cy="1041954"/>
          </a:xfrm>
        </p:grpSpPr>
        <p:sp>
          <p:nvSpPr>
            <p:cNvPr id="5344" name="Google Shape;5344;p7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3"/>
          <p:cNvGrpSpPr/>
          <p:nvPr/>
        </p:nvGrpSpPr>
        <p:grpSpPr>
          <a:xfrm>
            <a:off x="6179716" y="3565945"/>
            <a:ext cx="293882" cy="293836"/>
            <a:chOff x="4873519" y="3311869"/>
            <a:chExt cx="499374" cy="499296"/>
          </a:xfrm>
        </p:grpSpPr>
        <p:sp>
          <p:nvSpPr>
            <p:cNvPr id="5348" name="Google Shape;5348;p7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73"/>
          <p:cNvGrpSpPr/>
          <p:nvPr/>
        </p:nvGrpSpPr>
        <p:grpSpPr>
          <a:xfrm>
            <a:off x="6179716" y="3878316"/>
            <a:ext cx="293882" cy="293882"/>
            <a:chOff x="4873519" y="3875839"/>
            <a:chExt cx="499374" cy="499374"/>
          </a:xfrm>
        </p:grpSpPr>
        <p:sp>
          <p:nvSpPr>
            <p:cNvPr id="5351" name="Google Shape;5351;p7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73"/>
          <p:cNvGrpSpPr/>
          <p:nvPr/>
        </p:nvGrpSpPr>
        <p:grpSpPr>
          <a:xfrm>
            <a:off x="2410244" y="1850269"/>
            <a:ext cx="698104" cy="698208"/>
            <a:chOff x="2565073" y="2075876"/>
            <a:chExt cx="672482" cy="672518"/>
          </a:xfrm>
        </p:grpSpPr>
        <p:sp>
          <p:nvSpPr>
            <p:cNvPr id="5354" name="Google Shape;5354;p7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3"/>
          <p:cNvGrpSpPr/>
          <p:nvPr/>
        </p:nvGrpSpPr>
        <p:grpSpPr>
          <a:xfrm>
            <a:off x="5633655" y="3534869"/>
            <a:ext cx="438354" cy="637329"/>
            <a:chOff x="1697726" y="3244179"/>
            <a:chExt cx="788124" cy="1146069"/>
          </a:xfrm>
        </p:grpSpPr>
        <p:sp>
          <p:nvSpPr>
            <p:cNvPr id="5361" name="Google Shape;5361;p7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3" name="Google Shape;5363;p7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73"/>
          <p:cNvGrpSpPr/>
          <p:nvPr/>
        </p:nvGrpSpPr>
        <p:grpSpPr>
          <a:xfrm>
            <a:off x="7634869" y="1863232"/>
            <a:ext cx="799565" cy="670282"/>
            <a:chOff x="7617850" y="2063282"/>
            <a:chExt cx="799565" cy="670282"/>
          </a:xfrm>
        </p:grpSpPr>
        <p:cxnSp>
          <p:nvCxnSpPr>
            <p:cNvPr id="5365" name="Google Shape;5365;p7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6" name="Google Shape;5366;p7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7" name="Google Shape;5367;p7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8" name="Google Shape;5368;p7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9" name="Google Shape;5369;p7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70" name="Google Shape;5370;p7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71" name="Google Shape;5371;p73"/>
            <p:cNvGrpSpPr/>
            <p:nvPr/>
          </p:nvGrpSpPr>
          <p:grpSpPr>
            <a:xfrm>
              <a:off x="7734309" y="2063282"/>
              <a:ext cx="570957" cy="620095"/>
              <a:chOff x="7734309" y="2063282"/>
              <a:chExt cx="570957" cy="620095"/>
            </a:xfrm>
          </p:grpSpPr>
          <p:grpSp>
            <p:nvGrpSpPr>
              <p:cNvPr id="5372" name="Google Shape;5372;p73"/>
              <p:cNvGrpSpPr/>
              <p:nvPr/>
            </p:nvGrpSpPr>
            <p:grpSpPr>
              <a:xfrm>
                <a:off x="8031573" y="2063282"/>
                <a:ext cx="273693" cy="620095"/>
                <a:chOff x="8031573" y="2063282"/>
                <a:chExt cx="273693" cy="620095"/>
              </a:xfrm>
            </p:grpSpPr>
            <p:sp>
              <p:nvSpPr>
                <p:cNvPr id="5373" name="Google Shape;5373;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3"/>
              <p:cNvGrpSpPr/>
              <p:nvPr/>
            </p:nvGrpSpPr>
            <p:grpSpPr>
              <a:xfrm flipH="1">
                <a:off x="7734309" y="2063282"/>
                <a:ext cx="273693" cy="620095"/>
                <a:chOff x="8031573" y="2063282"/>
                <a:chExt cx="273693" cy="620095"/>
              </a:xfrm>
            </p:grpSpPr>
            <p:sp>
              <p:nvSpPr>
                <p:cNvPr id="5378" name="Google Shape;5378;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2" name="Google Shape;5382;p7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4" name="Google Shape;5384;p73"/>
          <p:cNvGrpSpPr/>
          <p:nvPr/>
        </p:nvGrpSpPr>
        <p:grpSpPr>
          <a:xfrm>
            <a:off x="7821475" y="2716715"/>
            <a:ext cx="602567" cy="601884"/>
            <a:chOff x="1186975" y="238125"/>
            <a:chExt cx="5244275" cy="5238325"/>
          </a:xfrm>
        </p:grpSpPr>
        <p:sp>
          <p:nvSpPr>
            <p:cNvPr id="5385" name="Google Shape;5385;p7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3"/>
          <p:cNvGrpSpPr/>
          <p:nvPr/>
        </p:nvGrpSpPr>
        <p:grpSpPr>
          <a:xfrm>
            <a:off x="3264213" y="1856199"/>
            <a:ext cx="651848" cy="687338"/>
            <a:chOff x="3400515" y="2056248"/>
            <a:chExt cx="698134" cy="735987"/>
          </a:xfrm>
        </p:grpSpPr>
        <p:grpSp>
          <p:nvGrpSpPr>
            <p:cNvPr id="5390" name="Google Shape;5390;p73"/>
            <p:cNvGrpSpPr/>
            <p:nvPr/>
          </p:nvGrpSpPr>
          <p:grpSpPr>
            <a:xfrm>
              <a:off x="3400515" y="2283913"/>
              <a:ext cx="312919" cy="219900"/>
              <a:chOff x="3400515" y="2283913"/>
              <a:chExt cx="312919" cy="219900"/>
            </a:xfrm>
          </p:grpSpPr>
          <p:sp>
            <p:nvSpPr>
              <p:cNvPr id="5391" name="Google Shape;5391;p7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2" name="Google Shape;5392;p7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3" name="Google Shape;5393;p73"/>
            <p:cNvGrpSpPr/>
            <p:nvPr/>
          </p:nvGrpSpPr>
          <p:grpSpPr>
            <a:xfrm>
              <a:off x="3547823" y="2461089"/>
              <a:ext cx="219900" cy="331146"/>
              <a:chOff x="3547823" y="2461089"/>
              <a:chExt cx="219900" cy="331146"/>
            </a:xfrm>
          </p:grpSpPr>
          <p:sp>
            <p:nvSpPr>
              <p:cNvPr id="5394" name="Google Shape;5394;p7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5" name="Google Shape;5395;p7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96" name="Google Shape;5396;p73"/>
            <p:cNvGrpSpPr/>
            <p:nvPr/>
          </p:nvGrpSpPr>
          <p:grpSpPr>
            <a:xfrm>
              <a:off x="3734138" y="2461089"/>
              <a:ext cx="219900" cy="331146"/>
              <a:chOff x="3734138" y="2461089"/>
              <a:chExt cx="219900" cy="331146"/>
            </a:xfrm>
          </p:grpSpPr>
          <p:sp>
            <p:nvSpPr>
              <p:cNvPr id="5397" name="Google Shape;5397;p7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8" name="Google Shape;5398;p7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99" name="Google Shape;5399;p73"/>
            <p:cNvGrpSpPr/>
            <p:nvPr/>
          </p:nvGrpSpPr>
          <p:grpSpPr>
            <a:xfrm>
              <a:off x="3787560" y="2281742"/>
              <a:ext cx="311089" cy="219900"/>
              <a:chOff x="3787560" y="2281742"/>
              <a:chExt cx="311089" cy="219900"/>
            </a:xfrm>
          </p:grpSpPr>
          <p:sp>
            <p:nvSpPr>
              <p:cNvPr id="5400" name="Google Shape;5400;p7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1" name="Google Shape;5401;p7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2" name="Google Shape;5402;p73"/>
            <p:cNvGrpSpPr/>
            <p:nvPr/>
          </p:nvGrpSpPr>
          <p:grpSpPr>
            <a:xfrm>
              <a:off x="3637290" y="2056248"/>
              <a:ext cx="219900" cy="330736"/>
              <a:chOff x="3637290" y="2056248"/>
              <a:chExt cx="219900" cy="330736"/>
            </a:xfrm>
          </p:grpSpPr>
          <p:sp>
            <p:nvSpPr>
              <p:cNvPr id="5403" name="Google Shape;5403;p7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4" name="Google Shape;5404;p7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05" name="Google Shape;5405;p73"/>
          <p:cNvGrpSpPr/>
          <p:nvPr/>
        </p:nvGrpSpPr>
        <p:grpSpPr>
          <a:xfrm>
            <a:off x="2555919" y="2726205"/>
            <a:ext cx="1268144" cy="592394"/>
            <a:chOff x="238125" y="1188750"/>
            <a:chExt cx="7140450" cy="3335550"/>
          </a:xfrm>
        </p:grpSpPr>
        <p:sp>
          <p:nvSpPr>
            <p:cNvPr id="5406" name="Google Shape;5406;p7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3"/>
          <p:cNvGrpSpPr/>
          <p:nvPr/>
        </p:nvGrpSpPr>
        <p:grpSpPr>
          <a:xfrm>
            <a:off x="6663819" y="2728360"/>
            <a:ext cx="1053944" cy="590147"/>
            <a:chOff x="238125" y="1335475"/>
            <a:chExt cx="5418735" cy="3034175"/>
          </a:xfrm>
        </p:grpSpPr>
        <p:sp>
          <p:nvSpPr>
            <p:cNvPr id="5412" name="Google Shape;5412;p7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73"/>
          <p:cNvGrpSpPr/>
          <p:nvPr/>
        </p:nvGrpSpPr>
        <p:grpSpPr>
          <a:xfrm>
            <a:off x="4094628" y="3533259"/>
            <a:ext cx="1268207" cy="638939"/>
            <a:chOff x="3967651" y="3645904"/>
            <a:chExt cx="1479304" cy="745292"/>
          </a:xfrm>
        </p:grpSpPr>
        <p:grpSp>
          <p:nvGrpSpPr>
            <p:cNvPr id="5416" name="Google Shape;5416;p73"/>
            <p:cNvGrpSpPr/>
            <p:nvPr/>
          </p:nvGrpSpPr>
          <p:grpSpPr>
            <a:xfrm>
              <a:off x="3967651" y="4009026"/>
              <a:ext cx="1479304" cy="382170"/>
              <a:chOff x="3967651" y="4009026"/>
              <a:chExt cx="1479304" cy="382170"/>
            </a:xfrm>
          </p:grpSpPr>
          <p:grpSp>
            <p:nvGrpSpPr>
              <p:cNvPr id="5417" name="Google Shape;5417;p73"/>
              <p:cNvGrpSpPr/>
              <p:nvPr/>
            </p:nvGrpSpPr>
            <p:grpSpPr>
              <a:xfrm>
                <a:off x="4892216" y="4195630"/>
                <a:ext cx="554739" cy="195566"/>
                <a:chOff x="3604375" y="4892160"/>
                <a:chExt cx="1651500" cy="582215"/>
              </a:xfrm>
            </p:grpSpPr>
            <p:sp>
              <p:nvSpPr>
                <p:cNvPr id="5418" name="Google Shape;5418;p7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73"/>
              <p:cNvGrpSpPr/>
              <p:nvPr/>
            </p:nvGrpSpPr>
            <p:grpSpPr>
              <a:xfrm>
                <a:off x="3967651" y="4146303"/>
                <a:ext cx="579402" cy="244893"/>
                <a:chOff x="851875" y="4745310"/>
                <a:chExt cx="1724925" cy="729065"/>
              </a:xfrm>
            </p:grpSpPr>
            <p:sp>
              <p:nvSpPr>
                <p:cNvPr id="5421" name="Google Shape;5421;p7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3"/>
              <p:cNvGrpSpPr/>
              <p:nvPr/>
            </p:nvGrpSpPr>
            <p:grpSpPr>
              <a:xfrm>
                <a:off x="4460753" y="4009026"/>
                <a:ext cx="493110" cy="382170"/>
                <a:chOff x="2319875" y="4336625"/>
                <a:chExt cx="1468025" cy="1137750"/>
              </a:xfrm>
            </p:grpSpPr>
            <p:sp>
              <p:nvSpPr>
                <p:cNvPr id="5424" name="Google Shape;5424;p7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6" name="Google Shape;5426;p73"/>
            <p:cNvGrpSpPr/>
            <p:nvPr/>
          </p:nvGrpSpPr>
          <p:grpSpPr>
            <a:xfrm>
              <a:off x="4479443" y="3645904"/>
              <a:ext cx="455965" cy="388789"/>
              <a:chOff x="2957425" y="238100"/>
              <a:chExt cx="1910200" cy="1628775"/>
            </a:xfrm>
          </p:grpSpPr>
          <p:sp>
            <p:nvSpPr>
              <p:cNvPr id="5427" name="Google Shape;5427;p7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7" name="Google Shape;5437;p73"/>
          <p:cNvGrpSpPr/>
          <p:nvPr/>
        </p:nvGrpSpPr>
        <p:grpSpPr>
          <a:xfrm>
            <a:off x="2480742" y="3534460"/>
            <a:ext cx="1243128" cy="637739"/>
            <a:chOff x="2496310" y="3693351"/>
            <a:chExt cx="1342906" cy="688926"/>
          </a:xfrm>
        </p:grpSpPr>
        <p:grpSp>
          <p:nvGrpSpPr>
            <p:cNvPr id="5438" name="Google Shape;5438;p73"/>
            <p:cNvGrpSpPr/>
            <p:nvPr/>
          </p:nvGrpSpPr>
          <p:grpSpPr>
            <a:xfrm>
              <a:off x="2496310" y="3693351"/>
              <a:ext cx="1342906" cy="688875"/>
              <a:chOff x="2496310" y="3693351"/>
              <a:chExt cx="1342906" cy="688875"/>
            </a:xfrm>
          </p:grpSpPr>
          <p:sp>
            <p:nvSpPr>
              <p:cNvPr id="5439" name="Google Shape;5439;p7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5" name="Google Shape;5445;p73"/>
              <p:cNvCxnSpPr>
                <a:stCxn id="544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46" name="Google Shape;5446;p73"/>
              <p:cNvCxnSpPr>
                <a:stCxn id="544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47" name="Google Shape;5447;p73"/>
              <p:cNvCxnSpPr>
                <a:stCxn id="544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8" name="Google Shape;5448;p73"/>
              <p:cNvCxnSpPr>
                <a:stCxn id="544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9" name="Google Shape;5449;p73"/>
              <p:cNvCxnSpPr>
                <a:stCxn id="544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50" name="Google Shape;5450;p73"/>
            <p:cNvGrpSpPr/>
            <p:nvPr/>
          </p:nvGrpSpPr>
          <p:grpSpPr>
            <a:xfrm>
              <a:off x="2675275" y="3930557"/>
              <a:ext cx="1003306" cy="451719"/>
              <a:chOff x="2675275" y="4174282"/>
              <a:chExt cx="1003306" cy="451719"/>
            </a:xfrm>
          </p:grpSpPr>
          <p:sp>
            <p:nvSpPr>
              <p:cNvPr id="5451" name="Google Shape;5451;p7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4" name="Google Shape;5454;p73"/>
          <p:cNvGrpSpPr/>
          <p:nvPr/>
        </p:nvGrpSpPr>
        <p:grpSpPr>
          <a:xfrm>
            <a:off x="1654412" y="971306"/>
            <a:ext cx="574511" cy="874709"/>
            <a:chOff x="1715404" y="1112080"/>
            <a:chExt cx="642270" cy="977984"/>
          </a:xfrm>
        </p:grpSpPr>
        <p:grpSp>
          <p:nvGrpSpPr>
            <p:cNvPr id="5455" name="Google Shape;5455;p73"/>
            <p:cNvGrpSpPr/>
            <p:nvPr/>
          </p:nvGrpSpPr>
          <p:grpSpPr>
            <a:xfrm>
              <a:off x="1715404" y="1112080"/>
              <a:ext cx="642270" cy="977984"/>
              <a:chOff x="1715404" y="1112080"/>
              <a:chExt cx="642270" cy="977984"/>
            </a:xfrm>
          </p:grpSpPr>
          <p:sp>
            <p:nvSpPr>
              <p:cNvPr id="5456" name="Google Shape;5456;p7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3"/>
            <p:cNvGrpSpPr/>
            <p:nvPr/>
          </p:nvGrpSpPr>
          <p:grpSpPr>
            <a:xfrm>
              <a:off x="1768927" y="1165603"/>
              <a:ext cx="535225" cy="851367"/>
              <a:chOff x="1768927" y="1165603"/>
              <a:chExt cx="535225" cy="851367"/>
            </a:xfrm>
          </p:grpSpPr>
          <p:sp>
            <p:nvSpPr>
              <p:cNvPr id="5459" name="Google Shape;5459;p7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3"/>
            <p:cNvGrpSpPr/>
            <p:nvPr/>
          </p:nvGrpSpPr>
          <p:grpSpPr>
            <a:xfrm>
              <a:off x="1822449" y="1219125"/>
              <a:ext cx="428180" cy="718859"/>
              <a:chOff x="1822449" y="1219125"/>
              <a:chExt cx="428180" cy="718859"/>
            </a:xfrm>
          </p:grpSpPr>
          <p:sp>
            <p:nvSpPr>
              <p:cNvPr id="5462" name="Google Shape;5462;p7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3"/>
            <p:cNvGrpSpPr/>
            <p:nvPr/>
          </p:nvGrpSpPr>
          <p:grpSpPr>
            <a:xfrm>
              <a:off x="1875972" y="1272648"/>
              <a:ext cx="321135" cy="586939"/>
              <a:chOff x="1875972" y="1272648"/>
              <a:chExt cx="321135" cy="586939"/>
            </a:xfrm>
          </p:grpSpPr>
          <p:sp>
            <p:nvSpPr>
              <p:cNvPr id="5465" name="Google Shape;5465;p7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7" name="Google Shape;5467;p73"/>
          <p:cNvGrpSpPr/>
          <p:nvPr/>
        </p:nvGrpSpPr>
        <p:grpSpPr>
          <a:xfrm>
            <a:off x="7761573" y="3528028"/>
            <a:ext cx="293855" cy="644170"/>
            <a:chOff x="241025" y="3151575"/>
            <a:chExt cx="293855" cy="644170"/>
          </a:xfrm>
        </p:grpSpPr>
        <p:sp>
          <p:nvSpPr>
            <p:cNvPr id="5468" name="Google Shape;5468;p7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3"/>
          <p:cNvGrpSpPr/>
          <p:nvPr/>
        </p:nvGrpSpPr>
        <p:grpSpPr>
          <a:xfrm>
            <a:off x="709557" y="2728028"/>
            <a:ext cx="1779649" cy="591620"/>
            <a:chOff x="246070" y="1983375"/>
            <a:chExt cx="1855347" cy="616849"/>
          </a:xfrm>
        </p:grpSpPr>
        <p:sp>
          <p:nvSpPr>
            <p:cNvPr id="5471" name="Google Shape;5471;p7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73"/>
          <p:cNvGrpSpPr/>
          <p:nvPr/>
        </p:nvGrpSpPr>
        <p:grpSpPr>
          <a:xfrm>
            <a:off x="2320424" y="971306"/>
            <a:ext cx="711055" cy="745993"/>
            <a:chOff x="2496269" y="1171698"/>
            <a:chExt cx="761953" cy="799392"/>
          </a:xfrm>
        </p:grpSpPr>
        <p:grpSp>
          <p:nvGrpSpPr>
            <p:cNvPr id="5481" name="Google Shape;5481;p73"/>
            <p:cNvGrpSpPr/>
            <p:nvPr/>
          </p:nvGrpSpPr>
          <p:grpSpPr>
            <a:xfrm>
              <a:off x="2496269" y="1171698"/>
              <a:ext cx="761953" cy="723022"/>
              <a:chOff x="2496269" y="1171698"/>
              <a:chExt cx="761953" cy="723022"/>
            </a:xfrm>
          </p:grpSpPr>
          <p:sp>
            <p:nvSpPr>
              <p:cNvPr id="5482" name="Google Shape;5482;p7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4" name="Google Shape;5484;p73"/>
              <p:cNvGrpSpPr/>
              <p:nvPr/>
            </p:nvGrpSpPr>
            <p:grpSpPr>
              <a:xfrm>
                <a:off x="2496269" y="1171698"/>
                <a:ext cx="761953" cy="723022"/>
                <a:chOff x="2496269" y="1120652"/>
                <a:chExt cx="761953" cy="723022"/>
              </a:xfrm>
            </p:grpSpPr>
            <p:grpSp>
              <p:nvGrpSpPr>
                <p:cNvPr id="5485" name="Google Shape;5485;p73"/>
                <p:cNvGrpSpPr/>
                <p:nvPr/>
              </p:nvGrpSpPr>
              <p:grpSpPr>
                <a:xfrm>
                  <a:off x="2496269" y="1120652"/>
                  <a:ext cx="761953" cy="723022"/>
                  <a:chOff x="2496269" y="1120652"/>
                  <a:chExt cx="761953" cy="723022"/>
                </a:xfrm>
              </p:grpSpPr>
              <p:grpSp>
                <p:nvGrpSpPr>
                  <p:cNvPr id="5486" name="Google Shape;5486;p73"/>
                  <p:cNvGrpSpPr/>
                  <p:nvPr/>
                </p:nvGrpSpPr>
                <p:grpSpPr>
                  <a:xfrm>
                    <a:off x="2496269" y="1304589"/>
                    <a:ext cx="407089" cy="305057"/>
                    <a:chOff x="2496269" y="1304589"/>
                    <a:chExt cx="407089" cy="305057"/>
                  </a:xfrm>
                </p:grpSpPr>
                <p:sp>
                  <p:nvSpPr>
                    <p:cNvPr id="5487" name="Google Shape;5487;p7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73"/>
                  <p:cNvGrpSpPr/>
                  <p:nvPr/>
                </p:nvGrpSpPr>
                <p:grpSpPr>
                  <a:xfrm>
                    <a:off x="2586468" y="1493376"/>
                    <a:ext cx="358850" cy="349656"/>
                    <a:chOff x="2586468" y="1493376"/>
                    <a:chExt cx="358850" cy="349656"/>
                  </a:xfrm>
                </p:grpSpPr>
                <p:sp>
                  <p:nvSpPr>
                    <p:cNvPr id="5490" name="Google Shape;5490;p7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73"/>
                  <p:cNvGrpSpPr/>
                  <p:nvPr/>
                </p:nvGrpSpPr>
                <p:grpSpPr>
                  <a:xfrm>
                    <a:off x="2807939" y="1494024"/>
                    <a:ext cx="358857" cy="349650"/>
                    <a:chOff x="2807939" y="1494024"/>
                    <a:chExt cx="358857" cy="349650"/>
                  </a:xfrm>
                </p:grpSpPr>
                <p:sp>
                  <p:nvSpPr>
                    <p:cNvPr id="5493" name="Google Shape;5493;p7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73"/>
                  <p:cNvGrpSpPr/>
                  <p:nvPr/>
                </p:nvGrpSpPr>
                <p:grpSpPr>
                  <a:xfrm>
                    <a:off x="2851133" y="1305635"/>
                    <a:ext cx="407089" cy="305057"/>
                    <a:chOff x="2851133" y="1305635"/>
                    <a:chExt cx="407089" cy="305057"/>
                  </a:xfrm>
                </p:grpSpPr>
                <p:sp>
                  <p:nvSpPr>
                    <p:cNvPr id="5496" name="Google Shape;5496;p7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3"/>
                  <p:cNvGrpSpPr/>
                  <p:nvPr/>
                </p:nvGrpSpPr>
                <p:grpSpPr>
                  <a:xfrm>
                    <a:off x="2727495" y="1120652"/>
                    <a:ext cx="300271" cy="396358"/>
                    <a:chOff x="2727495" y="1120652"/>
                    <a:chExt cx="300271" cy="396358"/>
                  </a:xfrm>
                </p:grpSpPr>
                <p:sp>
                  <p:nvSpPr>
                    <p:cNvPr id="5499" name="Google Shape;5499;p7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73"/>
                <p:cNvGrpSpPr/>
                <p:nvPr/>
              </p:nvGrpSpPr>
              <p:grpSpPr>
                <a:xfrm>
                  <a:off x="2722305" y="1350460"/>
                  <a:ext cx="308357" cy="308344"/>
                  <a:chOff x="2722305" y="1350460"/>
                  <a:chExt cx="308357" cy="308344"/>
                </a:xfrm>
              </p:grpSpPr>
              <p:sp>
                <p:nvSpPr>
                  <p:cNvPr id="5502" name="Google Shape;5502;p7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73"/>
                  <p:cNvGrpSpPr/>
                  <p:nvPr/>
                </p:nvGrpSpPr>
                <p:grpSpPr>
                  <a:xfrm>
                    <a:off x="2725064" y="1364529"/>
                    <a:ext cx="297954" cy="280182"/>
                    <a:chOff x="2725064" y="1364529"/>
                    <a:chExt cx="297954" cy="280182"/>
                  </a:xfrm>
                </p:grpSpPr>
                <p:sp>
                  <p:nvSpPr>
                    <p:cNvPr id="5504" name="Google Shape;5504;p7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09" name="Google Shape;5509;p7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3"/>
          <p:cNvGrpSpPr/>
          <p:nvPr/>
        </p:nvGrpSpPr>
        <p:grpSpPr>
          <a:xfrm>
            <a:off x="3909124" y="2727412"/>
            <a:ext cx="1569144" cy="591015"/>
            <a:chOff x="3820100" y="3023049"/>
            <a:chExt cx="1303926" cy="491162"/>
          </a:xfrm>
        </p:grpSpPr>
        <p:grpSp>
          <p:nvGrpSpPr>
            <p:cNvPr id="5515" name="Google Shape;5515;p73"/>
            <p:cNvGrpSpPr/>
            <p:nvPr/>
          </p:nvGrpSpPr>
          <p:grpSpPr>
            <a:xfrm>
              <a:off x="3820100" y="3023072"/>
              <a:ext cx="1303926" cy="491139"/>
              <a:chOff x="3820100" y="3023072"/>
              <a:chExt cx="1303926" cy="491139"/>
            </a:xfrm>
          </p:grpSpPr>
          <p:sp>
            <p:nvSpPr>
              <p:cNvPr id="5516" name="Google Shape;5516;p7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3"/>
            <p:cNvGrpSpPr/>
            <p:nvPr/>
          </p:nvGrpSpPr>
          <p:grpSpPr>
            <a:xfrm>
              <a:off x="4132439" y="3023645"/>
              <a:ext cx="393633" cy="177096"/>
              <a:chOff x="4132439" y="3023645"/>
              <a:chExt cx="393633" cy="177096"/>
            </a:xfrm>
          </p:grpSpPr>
          <p:sp>
            <p:nvSpPr>
              <p:cNvPr id="5519" name="Google Shape;5519;p7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3"/>
            <p:cNvGrpSpPr/>
            <p:nvPr/>
          </p:nvGrpSpPr>
          <p:grpSpPr>
            <a:xfrm>
              <a:off x="3921811" y="3023049"/>
              <a:ext cx="1002397" cy="388943"/>
              <a:chOff x="3921811" y="3023049"/>
              <a:chExt cx="1002397" cy="388943"/>
            </a:xfrm>
          </p:grpSpPr>
          <p:sp>
            <p:nvSpPr>
              <p:cNvPr id="5522" name="Google Shape;5522;p7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3"/>
            <p:cNvGrpSpPr/>
            <p:nvPr/>
          </p:nvGrpSpPr>
          <p:grpSpPr>
            <a:xfrm>
              <a:off x="4023645" y="3023049"/>
              <a:ext cx="683032" cy="286722"/>
              <a:chOff x="4023645" y="3023049"/>
              <a:chExt cx="683032" cy="286722"/>
            </a:xfrm>
          </p:grpSpPr>
          <p:sp>
            <p:nvSpPr>
              <p:cNvPr id="5525" name="Google Shape;5525;p7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7" name="Google Shape;5527;p73"/>
          <p:cNvGrpSpPr/>
          <p:nvPr/>
        </p:nvGrpSpPr>
        <p:grpSpPr>
          <a:xfrm>
            <a:off x="1541246" y="1854257"/>
            <a:ext cx="713522" cy="688025"/>
            <a:chOff x="1706078" y="2092648"/>
            <a:chExt cx="660913" cy="637296"/>
          </a:xfrm>
        </p:grpSpPr>
        <p:sp>
          <p:nvSpPr>
            <p:cNvPr id="5528" name="Google Shape;5528;p7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73"/>
            <p:cNvGrpSpPr/>
            <p:nvPr/>
          </p:nvGrpSpPr>
          <p:grpSpPr>
            <a:xfrm>
              <a:off x="1706078" y="2092648"/>
              <a:ext cx="660913" cy="575241"/>
              <a:chOff x="1706078" y="2092648"/>
              <a:chExt cx="660913" cy="575241"/>
            </a:xfrm>
          </p:grpSpPr>
          <p:sp>
            <p:nvSpPr>
              <p:cNvPr id="5530" name="Google Shape;5530;p7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3" name="Google Shape;5533;p73"/>
          <p:cNvGrpSpPr/>
          <p:nvPr/>
        </p:nvGrpSpPr>
        <p:grpSpPr>
          <a:xfrm>
            <a:off x="6303104" y="971806"/>
            <a:ext cx="1317459" cy="684168"/>
            <a:chOff x="238125" y="999450"/>
            <a:chExt cx="7140700" cy="3708225"/>
          </a:xfrm>
        </p:grpSpPr>
        <p:sp>
          <p:nvSpPr>
            <p:cNvPr id="5534" name="Google Shape;5534;p7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6"/>
        <p:cNvGrpSpPr/>
        <p:nvPr/>
      </p:nvGrpSpPr>
      <p:grpSpPr>
        <a:xfrm>
          <a:off x="0" y="0"/>
          <a:ext cx="0" cy="0"/>
          <a:chOff x="0" y="0"/>
          <a:chExt cx="0" cy="0"/>
        </a:xfrm>
      </p:grpSpPr>
      <p:grpSp>
        <p:nvGrpSpPr>
          <p:cNvPr id="5547" name="Google Shape;5547;p74"/>
          <p:cNvGrpSpPr/>
          <p:nvPr/>
        </p:nvGrpSpPr>
        <p:grpSpPr>
          <a:xfrm>
            <a:off x="717025" y="967615"/>
            <a:ext cx="1636117" cy="1526144"/>
            <a:chOff x="729238" y="1179665"/>
            <a:chExt cx="1636117" cy="1526144"/>
          </a:xfrm>
        </p:grpSpPr>
        <p:grpSp>
          <p:nvGrpSpPr>
            <p:cNvPr id="5548" name="Google Shape;5548;p74"/>
            <p:cNvGrpSpPr/>
            <p:nvPr/>
          </p:nvGrpSpPr>
          <p:grpSpPr>
            <a:xfrm>
              <a:off x="729238" y="1179665"/>
              <a:ext cx="80700" cy="1526144"/>
              <a:chOff x="729238" y="1179665"/>
              <a:chExt cx="80700" cy="1526144"/>
            </a:xfrm>
          </p:grpSpPr>
          <p:sp>
            <p:nvSpPr>
              <p:cNvPr id="5549" name="Google Shape;5549;p7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4"/>
            <p:cNvGrpSpPr/>
            <p:nvPr/>
          </p:nvGrpSpPr>
          <p:grpSpPr>
            <a:xfrm>
              <a:off x="903098" y="1179665"/>
              <a:ext cx="80700" cy="1526144"/>
              <a:chOff x="903098" y="1179665"/>
              <a:chExt cx="80700" cy="1526144"/>
            </a:xfrm>
          </p:grpSpPr>
          <p:sp>
            <p:nvSpPr>
              <p:cNvPr id="5560" name="Google Shape;5560;p7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4"/>
            <p:cNvGrpSpPr/>
            <p:nvPr/>
          </p:nvGrpSpPr>
          <p:grpSpPr>
            <a:xfrm>
              <a:off x="1076958" y="1179665"/>
              <a:ext cx="80700" cy="1526144"/>
              <a:chOff x="1076958" y="1179665"/>
              <a:chExt cx="80700" cy="1526144"/>
            </a:xfrm>
          </p:grpSpPr>
          <p:sp>
            <p:nvSpPr>
              <p:cNvPr id="5571" name="Google Shape;5571;p7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4"/>
            <p:cNvGrpSpPr/>
            <p:nvPr/>
          </p:nvGrpSpPr>
          <p:grpSpPr>
            <a:xfrm>
              <a:off x="1247707" y="1179665"/>
              <a:ext cx="80700" cy="1526144"/>
              <a:chOff x="1247707" y="1179665"/>
              <a:chExt cx="80700" cy="1526144"/>
            </a:xfrm>
          </p:grpSpPr>
          <p:sp>
            <p:nvSpPr>
              <p:cNvPr id="5582" name="Google Shape;5582;p7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4"/>
            <p:cNvGrpSpPr/>
            <p:nvPr/>
          </p:nvGrpSpPr>
          <p:grpSpPr>
            <a:xfrm>
              <a:off x="1421567" y="1179665"/>
              <a:ext cx="80700" cy="1526144"/>
              <a:chOff x="1421567" y="1179665"/>
              <a:chExt cx="80700" cy="1526144"/>
            </a:xfrm>
          </p:grpSpPr>
          <p:sp>
            <p:nvSpPr>
              <p:cNvPr id="5593" name="Google Shape;5593;p7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4"/>
            <p:cNvGrpSpPr/>
            <p:nvPr/>
          </p:nvGrpSpPr>
          <p:grpSpPr>
            <a:xfrm>
              <a:off x="1592327" y="1179665"/>
              <a:ext cx="80700" cy="1526144"/>
              <a:chOff x="1592327" y="1179665"/>
              <a:chExt cx="80700" cy="1526144"/>
            </a:xfrm>
          </p:grpSpPr>
          <p:sp>
            <p:nvSpPr>
              <p:cNvPr id="5604" name="Google Shape;5604;p7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4"/>
            <p:cNvGrpSpPr/>
            <p:nvPr/>
          </p:nvGrpSpPr>
          <p:grpSpPr>
            <a:xfrm>
              <a:off x="1766187" y="1179665"/>
              <a:ext cx="80700" cy="1526144"/>
              <a:chOff x="1766187" y="1179665"/>
              <a:chExt cx="80700" cy="1526144"/>
            </a:xfrm>
          </p:grpSpPr>
          <p:sp>
            <p:nvSpPr>
              <p:cNvPr id="5615" name="Google Shape;5615;p7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4"/>
            <p:cNvGrpSpPr/>
            <p:nvPr/>
          </p:nvGrpSpPr>
          <p:grpSpPr>
            <a:xfrm>
              <a:off x="1936935" y="1179665"/>
              <a:ext cx="80700" cy="1526144"/>
              <a:chOff x="1936935" y="1179665"/>
              <a:chExt cx="80700" cy="1526144"/>
            </a:xfrm>
          </p:grpSpPr>
          <p:sp>
            <p:nvSpPr>
              <p:cNvPr id="5626" name="Google Shape;5626;p7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4"/>
            <p:cNvGrpSpPr/>
            <p:nvPr/>
          </p:nvGrpSpPr>
          <p:grpSpPr>
            <a:xfrm>
              <a:off x="2110795" y="1179665"/>
              <a:ext cx="80700" cy="1526144"/>
              <a:chOff x="2110795" y="1179665"/>
              <a:chExt cx="80700" cy="1526144"/>
            </a:xfrm>
          </p:grpSpPr>
          <p:sp>
            <p:nvSpPr>
              <p:cNvPr id="5637" name="Google Shape;5637;p7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74"/>
            <p:cNvGrpSpPr/>
            <p:nvPr/>
          </p:nvGrpSpPr>
          <p:grpSpPr>
            <a:xfrm>
              <a:off x="2284655" y="1179665"/>
              <a:ext cx="80700" cy="1526144"/>
              <a:chOff x="2284655" y="1179665"/>
              <a:chExt cx="80700" cy="1526144"/>
            </a:xfrm>
          </p:grpSpPr>
          <p:sp>
            <p:nvSpPr>
              <p:cNvPr id="5648" name="Google Shape;5648;p7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8" name="Google Shape;5658;p74"/>
          <p:cNvGrpSpPr/>
          <p:nvPr/>
        </p:nvGrpSpPr>
        <p:grpSpPr>
          <a:xfrm>
            <a:off x="2611692" y="986753"/>
            <a:ext cx="1364248" cy="1102133"/>
            <a:chOff x="2623904" y="1198803"/>
            <a:chExt cx="1364248" cy="1102133"/>
          </a:xfrm>
        </p:grpSpPr>
        <p:grpSp>
          <p:nvGrpSpPr>
            <p:cNvPr id="5659" name="Google Shape;5659;p74"/>
            <p:cNvGrpSpPr/>
            <p:nvPr/>
          </p:nvGrpSpPr>
          <p:grpSpPr>
            <a:xfrm>
              <a:off x="2623907" y="1198803"/>
              <a:ext cx="1364245" cy="273000"/>
              <a:chOff x="2623907" y="1198803"/>
              <a:chExt cx="1364245" cy="273000"/>
            </a:xfrm>
          </p:grpSpPr>
          <p:sp>
            <p:nvSpPr>
              <p:cNvPr id="5660" name="Google Shape;5660;p7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4"/>
            <p:cNvGrpSpPr/>
            <p:nvPr/>
          </p:nvGrpSpPr>
          <p:grpSpPr>
            <a:xfrm>
              <a:off x="2623904" y="1476964"/>
              <a:ext cx="1364245" cy="273000"/>
              <a:chOff x="2623904" y="1476964"/>
              <a:chExt cx="1364245" cy="273000"/>
            </a:xfrm>
          </p:grpSpPr>
          <p:sp>
            <p:nvSpPr>
              <p:cNvPr id="5666" name="Google Shape;5666;p7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4"/>
            <p:cNvGrpSpPr/>
            <p:nvPr/>
          </p:nvGrpSpPr>
          <p:grpSpPr>
            <a:xfrm>
              <a:off x="2623907" y="1749775"/>
              <a:ext cx="1364245" cy="273000"/>
              <a:chOff x="2623907" y="1749775"/>
              <a:chExt cx="1364245" cy="273000"/>
            </a:xfrm>
          </p:grpSpPr>
          <p:sp>
            <p:nvSpPr>
              <p:cNvPr id="5672" name="Google Shape;5672;p7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74"/>
            <p:cNvGrpSpPr/>
            <p:nvPr/>
          </p:nvGrpSpPr>
          <p:grpSpPr>
            <a:xfrm>
              <a:off x="2623904" y="2027936"/>
              <a:ext cx="1364245" cy="273000"/>
              <a:chOff x="2623904" y="2027936"/>
              <a:chExt cx="1364245" cy="273000"/>
            </a:xfrm>
          </p:grpSpPr>
          <p:sp>
            <p:nvSpPr>
              <p:cNvPr id="5678" name="Google Shape;5678;p7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3" name="Google Shape;5683;p74"/>
          <p:cNvGrpSpPr/>
          <p:nvPr/>
        </p:nvGrpSpPr>
        <p:grpSpPr>
          <a:xfrm>
            <a:off x="2601153" y="2445826"/>
            <a:ext cx="1387541" cy="159124"/>
            <a:chOff x="3200660" y="2180272"/>
            <a:chExt cx="2563824" cy="378237"/>
          </a:xfrm>
        </p:grpSpPr>
        <p:sp>
          <p:nvSpPr>
            <p:cNvPr id="5684" name="Google Shape;5684;p7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74"/>
          <p:cNvGrpSpPr/>
          <p:nvPr/>
        </p:nvGrpSpPr>
        <p:grpSpPr>
          <a:xfrm>
            <a:off x="2597677" y="2723590"/>
            <a:ext cx="1390502" cy="159625"/>
            <a:chOff x="3530150" y="2790075"/>
            <a:chExt cx="1962600" cy="225300"/>
          </a:xfrm>
        </p:grpSpPr>
        <p:sp>
          <p:nvSpPr>
            <p:cNvPr id="5703" name="Google Shape;5703;p7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74"/>
          <p:cNvGrpSpPr/>
          <p:nvPr/>
        </p:nvGrpSpPr>
        <p:grpSpPr>
          <a:xfrm>
            <a:off x="2597735" y="3001855"/>
            <a:ext cx="1411629" cy="154175"/>
            <a:chOff x="3558802" y="4011244"/>
            <a:chExt cx="1866000" cy="111600"/>
          </a:xfrm>
        </p:grpSpPr>
        <p:sp>
          <p:nvSpPr>
            <p:cNvPr id="5706" name="Google Shape;5706;p7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74"/>
          <p:cNvGrpSpPr/>
          <p:nvPr/>
        </p:nvGrpSpPr>
        <p:grpSpPr>
          <a:xfrm>
            <a:off x="2598023" y="2207425"/>
            <a:ext cx="1383503" cy="119761"/>
            <a:chOff x="3465975" y="2270258"/>
            <a:chExt cx="1986364" cy="171947"/>
          </a:xfrm>
        </p:grpSpPr>
        <p:sp>
          <p:nvSpPr>
            <p:cNvPr id="5709" name="Google Shape;5709;p7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74"/>
          <p:cNvGrpSpPr/>
          <p:nvPr/>
        </p:nvGrpSpPr>
        <p:grpSpPr>
          <a:xfrm>
            <a:off x="2609030" y="3571198"/>
            <a:ext cx="1369531" cy="195460"/>
            <a:chOff x="723300" y="4253549"/>
            <a:chExt cx="2276482" cy="324900"/>
          </a:xfrm>
        </p:grpSpPr>
        <p:sp>
          <p:nvSpPr>
            <p:cNvPr id="5718" name="Google Shape;5718;p7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74"/>
          <p:cNvGrpSpPr/>
          <p:nvPr/>
        </p:nvGrpSpPr>
        <p:grpSpPr>
          <a:xfrm>
            <a:off x="2598591" y="3272439"/>
            <a:ext cx="1389066" cy="180119"/>
            <a:chOff x="705948" y="3788465"/>
            <a:chExt cx="2308953" cy="299400"/>
          </a:xfrm>
        </p:grpSpPr>
        <p:sp>
          <p:nvSpPr>
            <p:cNvPr id="5724" name="Google Shape;5724;p7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4"/>
          <p:cNvGrpSpPr/>
          <p:nvPr/>
        </p:nvGrpSpPr>
        <p:grpSpPr>
          <a:xfrm>
            <a:off x="4195581" y="1876393"/>
            <a:ext cx="1433821" cy="191501"/>
            <a:chOff x="4273350" y="2088443"/>
            <a:chExt cx="1433821" cy="191501"/>
          </a:xfrm>
        </p:grpSpPr>
        <p:grpSp>
          <p:nvGrpSpPr>
            <p:cNvPr id="5730" name="Google Shape;5730;p74"/>
            <p:cNvGrpSpPr/>
            <p:nvPr/>
          </p:nvGrpSpPr>
          <p:grpSpPr>
            <a:xfrm>
              <a:off x="4273350" y="2088443"/>
              <a:ext cx="1433821" cy="0"/>
              <a:chOff x="5224975" y="2962250"/>
              <a:chExt cx="1544400" cy="0"/>
            </a:xfrm>
          </p:grpSpPr>
          <p:cxnSp>
            <p:nvCxnSpPr>
              <p:cNvPr id="5731" name="Google Shape;5731;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2" name="Google Shape;5732;p7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3" name="Google Shape;5733;p74"/>
            <p:cNvGrpSpPr/>
            <p:nvPr/>
          </p:nvGrpSpPr>
          <p:grpSpPr>
            <a:xfrm>
              <a:off x="4273350" y="2279944"/>
              <a:ext cx="1433821" cy="0"/>
              <a:chOff x="5224975" y="2962250"/>
              <a:chExt cx="1544400" cy="0"/>
            </a:xfrm>
          </p:grpSpPr>
          <p:cxnSp>
            <p:nvCxnSpPr>
              <p:cNvPr id="5734" name="Google Shape;5734;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5" name="Google Shape;5735;p7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36" name="Google Shape;5736;p74"/>
          <p:cNvGrpSpPr/>
          <p:nvPr/>
        </p:nvGrpSpPr>
        <p:grpSpPr>
          <a:xfrm>
            <a:off x="2646528" y="3885297"/>
            <a:ext cx="1304609" cy="294074"/>
            <a:chOff x="2658741" y="4097347"/>
            <a:chExt cx="1304609" cy="294074"/>
          </a:xfrm>
        </p:grpSpPr>
        <p:grpSp>
          <p:nvGrpSpPr>
            <p:cNvPr id="5737" name="Google Shape;5737;p74"/>
            <p:cNvGrpSpPr/>
            <p:nvPr/>
          </p:nvGrpSpPr>
          <p:grpSpPr>
            <a:xfrm>
              <a:off x="2658741" y="4097347"/>
              <a:ext cx="118572" cy="294074"/>
              <a:chOff x="3343310" y="4475555"/>
              <a:chExt cx="127717" cy="316753"/>
            </a:xfrm>
          </p:grpSpPr>
          <p:sp>
            <p:nvSpPr>
              <p:cNvPr id="5738" name="Google Shape;5738;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4"/>
            <p:cNvGrpSpPr/>
            <p:nvPr/>
          </p:nvGrpSpPr>
          <p:grpSpPr>
            <a:xfrm>
              <a:off x="3815519" y="4098388"/>
              <a:ext cx="147831" cy="291991"/>
              <a:chOff x="3527539" y="4476677"/>
              <a:chExt cx="159232" cy="314510"/>
            </a:xfrm>
          </p:grpSpPr>
          <p:sp>
            <p:nvSpPr>
              <p:cNvPr id="5741" name="Google Shape;5741;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74"/>
            <p:cNvGrpSpPr/>
            <p:nvPr/>
          </p:nvGrpSpPr>
          <p:grpSpPr>
            <a:xfrm>
              <a:off x="3511696" y="4098388"/>
              <a:ext cx="147831" cy="291991"/>
              <a:chOff x="3527539" y="4476677"/>
              <a:chExt cx="159232" cy="314510"/>
            </a:xfrm>
          </p:grpSpPr>
          <p:sp>
            <p:nvSpPr>
              <p:cNvPr id="5744" name="Google Shape;5744;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4"/>
            <p:cNvGrpSpPr/>
            <p:nvPr/>
          </p:nvGrpSpPr>
          <p:grpSpPr>
            <a:xfrm>
              <a:off x="3207874" y="4098388"/>
              <a:ext cx="147831" cy="291991"/>
              <a:chOff x="3527539" y="4476677"/>
              <a:chExt cx="159232" cy="314510"/>
            </a:xfrm>
          </p:grpSpPr>
          <p:sp>
            <p:nvSpPr>
              <p:cNvPr id="5747" name="Google Shape;5747;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4"/>
            <p:cNvGrpSpPr/>
            <p:nvPr/>
          </p:nvGrpSpPr>
          <p:grpSpPr>
            <a:xfrm>
              <a:off x="2933305" y="4097347"/>
              <a:ext cx="118572" cy="294074"/>
              <a:chOff x="3343310" y="4475555"/>
              <a:chExt cx="127717" cy="316753"/>
            </a:xfrm>
          </p:grpSpPr>
          <p:sp>
            <p:nvSpPr>
              <p:cNvPr id="5750" name="Google Shape;5750;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2" name="Google Shape;5752;p74"/>
          <p:cNvGrpSpPr/>
          <p:nvPr/>
        </p:nvGrpSpPr>
        <p:grpSpPr>
          <a:xfrm>
            <a:off x="4197136" y="963991"/>
            <a:ext cx="1430711" cy="751237"/>
            <a:chOff x="5159450" y="1919950"/>
            <a:chExt cx="1541050" cy="862500"/>
          </a:xfrm>
        </p:grpSpPr>
        <p:sp>
          <p:nvSpPr>
            <p:cNvPr id="5753" name="Google Shape;5753;p7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54" name="Google Shape;5754;p74"/>
            <p:cNvGrpSpPr/>
            <p:nvPr/>
          </p:nvGrpSpPr>
          <p:grpSpPr>
            <a:xfrm>
              <a:off x="5159450" y="1919950"/>
              <a:ext cx="1541050" cy="862500"/>
              <a:chOff x="5159450" y="1919950"/>
              <a:chExt cx="1541050" cy="862500"/>
            </a:xfrm>
          </p:grpSpPr>
          <p:cxnSp>
            <p:nvCxnSpPr>
              <p:cNvPr id="5755" name="Google Shape;5755;p7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56" name="Google Shape;5756;p7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57" name="Google Shape;5757;p74"/>
          <p:cNvGrpSpPr/>
          <p:nvPr/>
        </p:nvGrpSpPr>
        <p:grpSpPr>
          <a:xfrm>
            <a:off x="4245274" y="2227761"/>
            <a:ext cx="1334436" cy="967914"/>
            <a:chOff x="4294923" y="2439811"/>
            <a:chExt cx="1334436" cy="967914"/>
          </a:xfrm>
        </p:grpSpPr>
        <p:grpSp>
          <p:nvGrpSpPr>
            <p:cNvPr id="5758" name="Google Shape;5758;p74"/>
            <p:cNvGrpSpPr/>
            <p:nvPr/>
          </p:nvGrpSpPr>
          <p:grpSpPr>
            <a:xfrm>
              <a:off x="4960455" y="2469658"/>
              <a:ext cx="668904" cy="885524"/>
              <a:chOff x="4960455" y="2469658"/>
              <a:chExt cx="668904" cy="885524"/>
            </a:xfrm>
          </p:grpSpPr>
          <p:sp>
            <p:nvSpPr>
              <p:cNvPr id="5759" name="Google Shape;5759;p7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74"/>
            <p:cNvGrpSpPr/>
            <p:nvPr/>
          </p:nvGrpSpPr>
          <p:grpSpPr>
            <a:xfrm>
              <a:off x="4294923" y="2469658"/>
              <a:ext cx="668951" cy="885524"/>
              <a:chOff x="4294923" y="2469658"/>
              <a:chExt cx="668951" cy="885524"/>
            </a:xfrm>
          </p:grpSpPr>
          <p:sp>
            <p:nvSpPr>
              <p:cNvPr id="5766" name="Google Shape;5766;p7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2" name="Google Shape;5772;p7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4"/>
          <p:cNvGrpSpPr/>
          <p:nvPr/>
        </p:nvGrpSpPr>
        <p:grpSpPr>
          <a:xfrm>
            <a:off x="4231477" y="3282206"/>
            <a:ext cx="1430949" cy="897289"/>
            <a:chOff x="4351371" y="3547942"/>
            <a:chExt cx="1345130" cy="843475"/>
          </a:xfrm>
        </p:grpSpPr>
        <p:grpSp>
          <p:nvGrpSpPr>
            <p:cNvPr id="5774" name="Google Shape;5774;p74"/>
            <p:cNvGrpSpPr/>
            <p:nvPr/>
          </p:nvGrpSpPr>
          <p:grpSpPr>
            <a:xfrm>
              <a:off x="4351371" y="4209917"/>
              <a:ext cx="1345130" cy="181500"/>
              <a:chOff x="4351371" y="4209917"/>
              <a:chExt cx="1345130" cy="181500"/>
            </a:xfrm>
          </p:grpSpPr>
          <p:sp>
            <p:nvSpPr>
              <p:cNvPr id="5775" name="Google Shape;5775;p7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6" name="Google Shape;5776;p7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77" name="Google Shape;5777;p74"/>
            <p:cNvGrpSpPr/>
            <p:nvPr/>
          </p:nvGrpSpPr>
          <p:grpSpPr>
            <a:xfrm>
              <a:off x="4403010" y="3985221"/>
              <a:ext cx="1109518" cy="181500"/>
              <a:chOff x="4403010" y="3985221"/>
              <a:chExt cx="1109518" cy="181500"/>
            </a:xfrm>
          </p:grpSpPr>
          <p:sp>
            <p:nvSpPr>
              <p:cNvPr id="5778" name="Google Shape;5778;p7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9" name="Google Shape;5779;p7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80" name="Google Shape;5780;p74"/>
            <p:cNvGrpSpPr/>
            <p:nvPr/>
          </p:nvGrpSpPr>
          <p:grpSpPr>
            <a:xfrm>
              <a:off x="4618704" y="3766582"/>
              <a:ext cx="807858" cy="181500"/>
              <a:chOff x="4618704" y="3766582"/>
              <a:chExt cx="807858" cy="181500"/>
            </a:xfrm>
          </p:grpSpPr>
          <p:sp>
            <p:nvSpPr>
              <p:cNvPr id="5781" name="Google Shape;5781;p7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2" name="Google Shape;5782;p7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3" name="Google Shape;5783;p74"/>
            <p:cNvGrpSpPr/>
            <p:nvPr/>
          </p:nvGrpSpPr>
          <p:grpSpPr>
            <a:xfrm>
              <a:off x="4735238" y="3547942"/>
              <a:ext cx="462839" cy="181500"/>
              <a:chOff x="4735238" y="3547942"/>
              <a:chExt cx="462839" cy="181500"/>
            </a:xfrm>
          </p:grpSpPr>
          <p:sp>
            <p:nvSpPr>
              <p:cNvPr id="5784" name="Google Shape;5784;p7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5" name="Google Shape;5785;p7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86" name="Google Shape;5786;p74"/>
          <p:cNvGrpSpPr/>
          <p:nvPr/>
        </p:nvGrpSpPr>
        <p:grpSpPr>
          <a:xfrm>
            <a:off x="7407835" y="2217530"/>
            <a:ext cx="1020955" cy="928853"/>
            <a:chOff x="926675" y="238125"/>
            <a:chExt cx="5755100" cy="5232975"/>
          </a:xfrm>
        </p:grpSpPr>
        <p:sp>
          <p:nvSpPr>
            <p:cNvPr id="5787" name="Google Shape;5787;p7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4"/>
          <p:cNvGrpSpPr/>
          <p:nvPr/>
        </p:nvGrpSpPr>
        <p:grpSpPr>
          <a:xfrm>
            <a:off x="715208" y="2616265"/>
            <a:ext cx="1695374" cy="1560837"/>
            <a:chOff x="727421" y="2828315"/>
            <a:chExt cx="1695374" cy="1560837"/>
          </a:xfrm>
        </p:grpSpPr>
        <p:grpSp>
          <p:nvGrpSpPr>
            <p:cNvPr id="5792" name="Google Shape;5792;p74"/>
            <p:cNvGrpSpPr/>
            <p:nvPr/>
          </p:nvGrpSpPr>
          <p:grpSpPr>
            <a:xfrm>
              <a:off x="727421" y="2828315"/>
              <a:ext cx="1695374" cy="1560837"/>
              <a:chOff x="734799" y="2782450"/>
              <a:chExt cx="1571100" cy="1577400"/>
            </a:xfrm>
          </p:grpSpPr>
          <p:cxnSp>
            <p:nvCxnSpPr>
              <p:cNvPr id="5793" name="Google Shape;5793;p7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4" name="Google Shape;5794;p7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95" name="Google Shape;5795;p74"/>
            <p:cNvGrpSpPr/>
            <p:nvPr/>
          </p:nvGrpSpPr>
          <p:grpSpPr>
            <a:xfrm>
              <a:off x="819108" y="2882501"/>
              <a:ext cx="1556791" cy="1426186"/>
              <a:chOff x="819108" y="2882501"/>
              <a:chExt cx="1556791" cy="1426186"/>
            </a:xfrm>
          </p:grpSpPr>
          <p:grpSp>
            <p:nvGrpSpPr>
              <p:cNvPr id="5796" name="Google Shape;5796;p74"/>
              <p:cNvGrpSpPr/>
              <p:nvPr/>
            </p:nvGrpSpPr>
            <p:grpSpPr>
              <a:xfrm>
                <a:off x="819108" y="2882501"/>
                <a:ext cx="103104" cy="1426186"/>
                <a:chOff x="4674013" y="3100904"/>
                <a:chExt cx="122758" cy="1698043"/>
              </a:xfrm>
            </p:grpSpPr>
            <p:sp>
              <p:nvSpPr>
                <p:cNvPr id="5797" name="Google Shape;5797;p7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74"/>
              <p:cNvGrpSpPr/>
              <p:nvPr/>
            </p:nvGrpSpPr>
            <p:grpSpPr>
              <a:xfrm>
                <a:off x="1062475" y="2882501"/>
                <a:ext cx="103104" cy="1426186"/>
                <a:chOff x="4940438" y="3100904"/>
                <a:chExt cx="122758" cy="1698043"/>
              </a:xfrm>
            </p:grpSpPr>
            <p:sp>
              <p:nvSpPr>
                <p:cNvPr id="5805" name="Google Shape;5805;p7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74"/>
              <p:cNvGrpSpPr/>
              <p:nvPr/>
            </p:nvGrpSpPr>
            <p:grpSpPr>
              <a:xfrm>
                <a:off x="1299324" y="2882501"/>
                <a:ext cx="103104" cy="1426186"/>
                <a:chOff x="5206863" y="3100904"/>
                <a:chExt cx="122758" cy="1698043"/>
              </a:xfrm>
            </p:grpSpPr>
            <p:sp>
              <p:nvSpPr>
                <p:cNvPr id="5813" name="Google Shape;5813;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74"/>
              <p:cNvGrpSpPr/>
              <p:nvPr/>
            </p:nvGrpSpPr>
            <p:grpSpPr>
              <a:xfrm>
                <a:off x="1786057" y="2882501"/>
                <a:ext cx="103104" cy="1426186"/>
                <a:chOff x="6006138" y="3143629"/>
                <a:chExt cx="122758" cy="1698043"/>
              </a:xfrm>
            </p:grpSpPr>
            <p:sp>
              <p:nvSpPr>
                <p:cNvPr id="5821" name="Google Shape;5821;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74"/>
              <p:cNvGrpSpPr/>
              <p:nvPr/>
            </p:nvGrpSpPr>
            <p:grpSpPr>
              <a:xfrm>
                <a:off x="2029422" y="2882501"/>
                <a:ext cx="103104" cy="1426186"/>
                <a:chOff x="6805413" y="3100904"/>
                <a:chExt cx="122758" cy="1698043"/>
              </a:xfrm>
            </p:grpSpPr>
            <p:sp>
              <p:nvSpPr>
                <p:cNvPr id="5829" name="Google Shape;5829;p7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74"/>
              <p:cNvGrpSpPr/>
              <p:nvPr/>
            </p:nvGrpSpPr>
            <p:grpSpPr>
              <a:xfrm>
                <a:off x="2272795" y="2882501"/>
                <a:ext cx="103104" cy="1426186"/>
                <a:chOff x="5206863" y="3100904"/>
                <a:chExt cx="122758" cy="1698043"/>
              </a:xfrm>
            </p:grpSpPr>
            <p:sp>
              <p:nvSpPr>
                <p:cNvPr id="5837" name="Google Shape;5837;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74"/>
              <p:cNvGrpSpPr/>
              <p:nvPr/>
            </p:nvGrpSpPr>
            <p:grpSpPr>
              <a:xfrm>
                <a:off x="1542694" y="2882501"/>
                <a:ext cx="103104" cy="1426186"/>
                <a:chOff x="6006138" y="3143629"/>
                <a:chExt cx="122758" cy="1698043"/>
              </a:xfrm>
            </p:grpSpPr>
            <p:sp>
              <p:nvSpPr>
                <p:cNvPr id="5845" name="Google Shape;5845;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2" name="Google Shape;5852;p74"/>
          <p:cNvGrpSpPr/>
          <p:nvPr/>
        </p:nvGrpSpPr>
        <p:grpSpPr>
          <a:xfrm>
            <a:off x="5671259" y="3305987"/>
            <a:ext cx="2749952" cy="870677"/>
            <a:chOff x="238125" y="1725700"/>
            <a:chExt cx="7139025" cy="2260325"/>
          </a:xfrm>
        </p:grpSpPr>
        <p:sp>
          <p:nvSpPr>
            <p:cNvPr id="5853" name="Google Shape;5853;p7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74"/>
          <p:cNvGrpSpPr/>
          <p:nvPr/>
        </p:nvGrpSpPr>
        <p:grpSpPr>
          <a:xfrm>
            <a:off x="5941423" y="2247733"/>
            <a:ext cx="1105452" cy="916747"/>
            <a:chOff x="5249100" y="1210600"/>
            <a:chExt cx="3502700" cy="2904775"/>
          </a:xfrm>
        </p:grpSpPr>
        <p:sp>
          <p:nvSpPr>
            <p:cNvPr id="5864" name="Google Shape;5864;p7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8" name="Google Shape;5868;p7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69" name="Google Shape;5869;p7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70" name="Google Shape;5870;p7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71" name="Google Shape;5871;p7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2" name="Google Shape;5872;p7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74"/>
          <p:cNvGrpSpPr/>
          <p:nvPr/>
        </p:nvGrpSpPr>
        <p:grpSpPr>
          <a:xfrm>
            <a:off x="7123971" y="967151"/>
            <a:ext cx="1304650" cy="1124856"/>
            <a:chOff x="7287122" y="1165658"/>
            <a:chExt cx="1219413" cy="1051365"/>
          </a:xfrm>
        </p:grpSpPr>
        <p:grpSp>
          <p:nvGrpSpPr>
            <p:cNvPr id="5874" name="Google Shape;5874;p74"/>
            <p:cNvGrpSpPr/>
            <p:nvPr/>
          </p:nvGrpSpPr>
          <p:grpSpPr>
            <a:xfrm>
              <a:off x="7287122" y="1969723"/>
              <a:ext cx="1219413" cy="247300"/>
              <a:chOff x="7287122" y="1969723"/>
              <a:chExt cx="1219413" cy="247300"/>
            </a:xfrm>
          </p:grpSpPr>
          <p:sp>
            <p:nvSpPr>
              <p:cNvPr id="5875" name="Google Shape;5875;p7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74"/>
              <p:cNvGrpSpPr/>
              <p:nvPr/>
            </p:nvGrpSpPr>
            <p:grpSpPr>
              <a:xfrm>
                <a:off x="7287122" y="2063892"/>
                <a:ext cx="1151753" cy="73428"/>
                <a:chOff x="7287122" y="2063892"/>
                <a:chExt cx="1151753" cy="73428"/>
              </a:xfrm>
            </p:grpSpPr>
            <p:sp>
              <p:nvSpPr>
                <p:cNvPr id="5877" name="Google Shape;5877;p7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8" name="Google Shape;5878;p7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79" name="Google Shape;5879;p74"/>
            <p:cNvGrpSpPr/>
            <p:nvPr/>
          </p:nvGrpSpPr>
          <p:grpSpPr>
            <a:xfrm>
              <a:off x="7287122" y="1712201"/>
              <a:ext cx="1219403" cy="246767"/>
              <a:chOff x="7287122" y="1712201"/>
              <a:chExt cx="1219403" cy="246767"/>
            </a:xfrm>
          </p:grpSpPr>
          <p:sp>
            <p:nvSpPr>
              <p:cNvPr id="5880" name="Google Shape;5880;p7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1" name="Google Shape;5881;p74"/>
              <p:cNvGrpSpPr/>
              <p:nvPr/>
            </p:nvGrpSpPr>
            <p:grpSpPr>
              <a:xfrm>
                <a:off x="7287122" y="1842861"/>
                <a:ext cx="1005303" cy="73419"/>
                <a:chOff x="7287122" y="1842861"/>
                <a:chExt cx="1005303" cy="73419"/>
              </a:xfrm>
            </p:grpSpPr>
            <p:sp>
              <p:nvSpPr>
                <p:cNvPr id="5882" name="Google Shape;5882;p7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3" name="Google Shape;5883;p7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4" name="Google Shape;5884;p74"/>
            <p:cNvGrpSpPr/>
            <p:nvPr/>
          </p:nvGrpSpPr>
          <p:grpSpPr>
            <a:xfrm>
              <a:off x="7287122" y="1447520"/>
              <a:ext cx="1219403" cy="286667"/>
              <a:chOff x="7287122" y="1447520"/>
              <a:chExt cx="1219403" cy="286667"/>
            </a:xfrm>
          </p:grpSpPr>
          <p:sp>
            <p:nvSpPr>
              <p:cNvPr id="5885" name="Google Shape;5885;p7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74"/>
              <p:cNvGrpSpPr/>
              <p:nvPr/>
            </p:nvGrpSpPr>
            <p:grpSpPr>
              <a:xfrm>
                <a:off x="7287122" y="1581977"/>
                <a:ext cx="852803" cy="73428"/>
                <a:chOff x="7287122" y="1581977"/>
                <a:chExt cx="852803" cy="73428"/>
              </a:xfrm>
            </p:grpSpPr>
            <p:sp>
              <p:nvSpPr>
                <p:cNvPr id="5887" name="Google Shape;5887;p7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8" name="Google Shape;5888;p7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9" name="Google Shape;5889;p74"/>
            <p:cNvGrpSpPr/>
            <p:nvPr/>
          </p:nvGrpSpPr>
          <p:grpSpPr>
            <a:xfrm>
              <a:off x="7287122" y="1165658"/>
              <a:ext cx="1219403" cy="344253"/>
              <a:chOff x="7287122" y="1165658"/>
              <a:chExt cx="1219403" cy="344253"/>
            </a:xfrm>
          </p:grpSpPr>
          <p:sp>
            <p:nvSpPr>
              <p:cNvPr id="5890" name="Google Shape;5890;p7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74"/>
              <p:cNvGrpSpPr/>
              <p:nvPr/>
            </p:nvGrpSpPr>
            <p:grpSpPr>
              <a:xfrm>
                <a:off x="7287122" y="1341025"/>
                <a:ext cx="695703" cy="73419"/>
                <a:chOff x="7287122" y="1341025"/>
                <a:chExt cx="695703" cy="73419"/>
              </a:xfrm>
            </p:grpSpPr>
            <p:sp>
              <p:nvSpPr>
                <p:cNvPr id="5892" name="Google Shape;5892;p7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7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4" name="Google Shape;5894;p74"/>
          <p:cNvGrpSpPr/>
          <p:nvPr/>
        </p:nvGrpSpPr>
        <p:grpSpPr>
          <a:xfrm>
            <a:off x="5790463" y="973174"/>
            <a:ext cx="1397729" cy="1098540"/>
            <a:chOff x="5900602" y="1193063"/>
            <a:chExt cx="1299851" cy="1021707"/>
          </a:xfrm>
        </p:grpSpPr>
        <p:grpSp>
          <p:nvGrpSpPr>
            <p:cNvPr id="5895" name="Google Shape;5895;p74"/>
            <p:cNvGrpSpPr/>
            <p:nvPr/>
          </p:nvGrpSpPr>
          <p:grpSpPr>
            <a:xfrm>
              <a:off x="6520337" y="1193063"/>
              <a:ext cx="341815" cy="799959"/>
              <a:chOff x="6520337" y="1193063"/>
              <a:chExt cx="341815" cy="799959"/>
            </a:xfrm>
          </p:grpSpPr>
          <p:grpSp>
            <p:nvGrpSpPr>
              <p:cNvPr id="5896" name="Google Shape;5896;p74"/>
              <p:cNvGrpSpPr/>
              <p:nvPr/>
            </p:nvGrpSpPr>
            <p:grpSpPr>
              <a:xfrm>
                <a:off x="6520337" y="1589527"/>
                <a:ext cx="213950" cy="403494"/>
                <a:chOff x="6520337" y="1589527"/>
                <a:chExt cx="213950" cy="403494"/>
              </a:xfrm>
            </p:grpSpPr>
            <p:sp>
              <p:nvSpPr>
                <p:cNvPr id="5897" name="Google Shape;5897;p7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4"/>
              <p:cNvGrpSpPr/>
              <p:nvPr/>
            </p:nvGrpSpPr>
            <p:grpSpPr>
              <a:xfrm>
                <a:off x="6577204" y="1193063"/>
                <a:ext cx="284947" cy="464512"/>
                <a:chOff x="6577204" y="1193063"/>
                <a:chExt cx="284947" cy="464512"/>
              </a:xfrm>
            </p:grpSpPr>
            <p:sp>
              <p:nvSpPr>
                <p:cNvPr id="5900" name="Google Shape;5900;p7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1" name="Google Shape;5901;p7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2" name="Google Shape;5902;p74"/>
            <p:cNvGrpSpPr/>
            <p:nvPr/>
          </p:nvGrpSpPr>
          <p:grpSpPr>
            <a:xfrm>
              <a:off x="6238903" y="1193063"/>
              <a:ext cx="300475" cy="900152"/>
              <a:chOff x="6238903" y="1193063"/>
              <a:chExt cx="300475" cy="900152"/>
            </a:xfrm>
          </p:grpSpPr>
          <p:grpSp>
            <p:nvGrpSpPr>
              <p:cNvPr id="5903" name="Google Shape;5903;p74"/>
              <p:cNvGrpSpPr/>
              <p:nvPr/>
            </p:nvGrpSpPr>
            <p:grpSpPr>
              <a:xfrm>
                <a:off x="6290865" y="1489315"/>
                <a:ext cx="248514" cy="603900"/>
                <a:chOff x="6290865" y="1489315"/>
                <a:chExt cx="248514" cy="603900"/>
              </a:xfrm>
            </p:grpSpPr>
            <p:sp>
              <p:nvSpPr>
                <p:cNvPr id="5904" name="Google Shape;5904;p7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4"/>
              <p:cNvGrpSpPr/>
              <p:nvPr/>
            </p:nvGrpSpPr>
            <p:grpSpPr>
              <a:xfrm>
                <a:off x="6238903" y="1193063"/>
                <a:ext cx="284947" cy="333087"/>
                <a:chOff x="6238903" y="1193063"/>
                <a:chExt cx="284947" cy="333087"/>
              </a:xfrm>
            </p:grpSpPr>
            <p:sp>
              <p:nvSpPr>
                <p:cNvPr id="5907" name="Google Shape;5907;p7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8" name="Google Shape;5908;p7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09" name="Google Shape;5909;p74"/>
            <p:cNvGrpSpPr/>
            <p:nvPr/>
          </p:nvGrpSpPr>
          <p:grpSpPr>
            <a:xfrm>
              <a:off x="5900602" y="1193063"/>
              <a:ext cx="444345" cy="1021707"/>
              <a:chOff x="5900602" y="1193063"/>
              <a:chExt cx="444345" cy="1021707"/>
            </a:xfrm>
          </p:grpSpPr>
          <p:grpSp>
            <p:nvGrpSpPr>
              <p:cNvPr id="5910" name="Google Shape;5910;p74"/>
              <p:cNvGrpSpPr/>
              <p:nvPr/>
            </p:nvGrpSpPr>
            <p:grpSpPr>
              <a:xfrm>
                <a:off x="6046501" y="1367785"/>
                <a:ext cx="298446" cy="846986"/>
                <a:chOff x="6046501" y="1367785"/>
                <a:chExt cx="298446" cy="846986"/>
              </a:xfrm>
            </p:grpSpPr>
            <p:sp>
              <p:nvSpPr>
                <p:cNvPr id="5911" name="Google Shape;5911;p7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74"/>
              <p:cNvGrpSpPr/>
              <p:nvPr/>
            </p:nvGrpSpPr>
            <p:grpSpPr>
              <a:xfrm>
                <a:off x="5900602" y="1193063"/>
                <a:ext cx="284947" cy="182312"/>
                <a:chOff x="5900602" y="1193063"/>
                <a:chExt cx="284947" cy="182312"/>
              </a:xfrm>
            </p:grpSpPr>
            <p:sp>
              <p:nvSpPr>
                <p:cNvPr id="5914" name="Google Shape;5914;p7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5" name="Google Shape;5915;p7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16" name="Google Shape;5916;p74"/>
            <p:cNvGrpSpPr/>
            <p:nvPr/>
          </p:nvGrpSpPr>
          <p:grpSpPr>
            <a:xfrm>
              <a:off x="6738300" y="1193063"/>
              <a:ext cx="462153" cy="707634"/>
              <a:chOff x="6738300" y="1193063"/>
              <a:chExt cx="462153" cy="707634"/>
            </a:xfrm>
          </p:grpSpPr>
          <p:grpSp>
            <p:nvGrpSpPr>
              <p:cNvPr id="5917" name="Google Shape;5917;p74"/>
              <p:cNvGrpSpPr/>
              <p:nvPr/>
            </p:nvGrpSpPr>
            <p:grpSpPr>
              <a:xfrm>
                <a:off x="6915505" y="1193063"/>
                <a:ext cx="284947" cy="597387"/>
                <a:chOff x="6915505" y="1193063"/>
                <a:chExt cx="284947" cy="597387"/>
              </a:xfrm>
            </p:grpSpPr>
            <p:sp>
              <p:nvSpPr>
                <p:cNvPr id="5918" name="Google Shape;5918;p7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9" name="Google Shape;5919;p7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20" name="Google Shape;5920;p74"/>
              <p:cNvGrpSpPr/>
              <p:nvPr/>
            </p:nvGrpSpPr>
            <p:grpSpPr>
              <a:xfrm>
                <a:off x="6738300" y="1684725"/>
                <a:ext cx="230066" cy="215971"/>
                <a:chOff x="6738300" y="1684725"/>
                <a:chExt cx="230066" cy="215971"/>
              </a:xfrm>
            </p:grpSpPr>
            <p:sp>
              <p:nvSpPr>
                <p:cNvPr id="5921" name="Google Shape;5921;p7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6"/>
        <p:cNvGrpSpPr/>
        <p:nvPr/>
      </p:nvGrpSpPr>
      <p:grpSpPr>
        <a:xfrm>
          <a:off x="0" y="0"/>
          <a:ext cx="0" cy="0"/>
          <a:chOff x="0" y="0"/>
          <a:chExt cx="0" cy="0"/>
        </a:xfrm>
      </p:grpSpPr>
      <p:grpSp>
        <p:nvGrpSpPr>
          <p:cNvPr id="5927" name="Google Shape;5927;p75"/>
          <p:cNvGrpSpPr/>
          <p:nvPr/>
        </p:nvGrpSpPr>
        <p:grpSpPr>
          <a:xfrm>
            <a:off x="829359" y="2307635"/>
            <a:ext cx="339235" cy="298186"/>
            <a:chOff x="898875" y="244725"/>
            <a:chExt cx="481800" cy="423500"/>
          </a:xfrm>
        </p:grpSpPr>
        <p:sp>
          <p:nvSpPr>
            <p:cNvPr id="5928" name="Google Shape;5928;p7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75"/>
          <p:cNvGrpSpPr/>
          <p:nvPr/>
        </p:nvGrpSpPr>
        <p:grpSpPr>
          <a:xfrm>
            <a:off x="1267741" y="2287103"/>
            <a:ext cx="298169" cy="339253"/>
            <a:chOff x="1529350" y="258825"/>
            <a:chExt cx="423475" cy="481825"/>
          </a:xfrm>
        </p:grpSpPr>
        <p:sp>
          <p:nvSpPr>
            <p:cNvPr id="5935" name="Google Shape;5935;p7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75"/>
          <p:cNvGrpSpPr/>
          <p:nvPr/>
        </p:nvGrpSpPr>
        <p:grpSpPr>
          <a:xfrm>
            <a:off x="1660716" y="2367273"/>
            <a:ext cx="340890" cy="178912"/>
            <a:chOff x="2084325" y="363300"/>
            <a:chExt cx="484150" cy="254100"/>
          </a:xfrm>
        </p:grpSpPr>
        <p:sp>
          <p:nvSpPr>
            <p:cNvPr id="5938" name="Google Shape;5938;p7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0" name="Google Shape;5940;p75"/>
          <p:cNvGrpSpPr/>
          <p:nvPr/>
        </p:nvGrpSpPr>
        <p:grpSpPr>
          <a:xfrm>
            <a:off x="2110011" y="2287102"/>
            <a:ext cx="298169" cy="339253"/>
            <a:chOff x="2707500" y="249400"/>
            <a:chExt cx="423475" cy="481825"/>
          </a:xfrm>
        </p:grpSpPr>
        <p:sp>
          <p:nvSpPr>
            <p:cNvPr id="5941" name="Google Shape;5941;p7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75"/>
          <p:cNvGrpSpPr/>
          <p:nvPr/>
        </p:nvGrpSpPr>
        <p:grpSpPr>
          <a:xfrm>
            <a:off x="2523626" y="2287428"/>
            <a:ext cx="305386" cy="338602"/>
            <a:chOff x="3300325" y="249875"/>
            <a:chExt cx="433725" cy="480900"/>
          </a:xfrm>
        </p:grpSpPr>
        <p:sp>
          <p:nvSpPr>
            <p:cNvPr id="5944" name="Google Shape;5944;p7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5"/>
          <p:cNvGrpSpPr/>
          <p:nvPr/>
        </p:nvGrpSpPr>
        <p:grpSpPr>
          <a:xfrm>
            <a:off x="2912712" y="2287349"/>
            <a:ext cx="352349" cy="338760"/>
            <a:chOff x="3854700" y="249750"/>
            <a:chExt cx="500425" cy="481125"/>
          </a:xfrm>
        </p:grpSpPr>
        <p:sp>
          <p:nvSpPr>
            <p:cNvPr id="5951" name="Google Shape;5951;p7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9" name="Google Shape;5959;p75"/>
          <p:cNvGrpSpPr/>
          <p:nvPr/>
        </p:nvGrpSpPr>
        <p:grpSpPr>
          <a:xfrm>
            <a:off x="3330701" y="2287349"/>
            <a:ext cx="352349" cy="338760"/>
            <a:chOff x="4447550" y="249750"/>
            <a:chExt cx="500425" cy="481125"/>
          </a:xfrm>
        </p:grpSpPr>
        <p:sp>
          <p:nvSpPr>
            <p:cNvPr id="5960" name="Google Shape;5960;p7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7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2" name="Google Shape;5962;p75"/>
          <p:cNvGrpSpPr/>
          <p:nvPr/>
        </p:nvGrpSpPr>
        <p:grpSpPr>
          <a:xfrm>
            <a:off x="3759902" y="2287102"/>
            <a:ext cx="339253" cy="339253"/>
            <a:chOff x="5049725" y="249400"/>
            <a:chExt cx="481825" cy="481825"/>
          </a:xfrm>
        </p:grpSpPr>
        <p:sp>
          <p:nvSpPr>
            <p:cNvPr id="5963" name="Google Shape;5963;p7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75"/>
          <p:cNvGrpSpPr/>
          <p:nvPr/>
        </p:nvGrpSpPr>
        <p:grpSpPr>
          <a:xfrm>
            <a:off x="4173843" y="2287102"/>
            <a:ext cx="339253" cy="339253"/>
            <a:chOff x="5660400" y="238125"/>
            <a:chExt cx="481825" cy="481825"/>
          </a:xfrm>
        </p:grpSpPr>
        <p:sp>
          <p:nvSpPr>
            <p:cNvPr id="5966" name="Google Shape;5966;p7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75"/>
          <p:cNvGrpSpPr/>
          <p:nvPr/>
        </p:nvGrpSpPr>
        <p:grpSpPr>
          <a:xfrm>
            <a:off x="4590529" y="2287102"/>
            <a:ext cx="339253" cy="339253"/>
            <a:chOff x="6235400" y="249400"/>
            <a:chExt cx="481825" cy="481825"/>
          </a:xfrm>
        </p:grpSpPr>
        <p:sp>
          <p:nvSpPr>
            <p:cNvPr id="5969" name="Google Shape;5969;p7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75"/>
          <p:cNvGrpSpPr/>
          <p:nvPr/>
        </p:nvGrpSpPr>
        <p:grpSpPr>
          <a:xfrm>
            <a:off x="828875" y="2731810"/>
            <a:ext cx="340204" cy="298116"/>
            <a:chOff x="899850" y="871450"/>
            <a:chExt cx="483175" cy="423400"/>
          </a:xfrm>
        </p:grpSpPr>
        <p:sp>
          <p:nvSpPr>
            <p:cNvPr id="5975" name="Google Shape;5975;p7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9" name="Google Shape;5979;p7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0" name="Google Shape;5980;p75"/>
          <p:cNvGrpSpPr/>
          <p:nvPr/>
        </p:nvGrpSpPr>
        <p:grpSpPr>
          <a:xfrm>
            <a:off x="1660875" y="2711232"/>
            <a:ext cx="340573" cy="339271"/>
            <a:chOff x="2085450" y="842250"/>
            <a:chExt cx="483700" cy="481850"/>
          </a:xfrm>
        </p:grpSpPr>
        <p:sp>
          <p:nvSpPr>
            <p:cNvPr id="5981" name="Google Shape;5981;p7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5"/>
          <p:cNvGrpSpPr/>
          <p:nvPr/>
        </p:nvGrpSpPr>
        <p:grpSpPr>
          <a:xfrm>
            <a:off x="2089443" y="2711241"/>
            <a:ext cx="339306" cy="339253"/>
            <a:chOff x="2685825" y="840375"/>
            <a:chExt cx="481900" cy="481825"/>
          </a:xfrm>
        </p:grpSpPr>
        <p:sp>
          <p:nvSpPr>
            <p:cNvPr id="5985" name="Google Shape;5985;p7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75"/>
          <p:cNvGrpSpPr/>
          <p:nvPr/>
        </p:nvGrpSpPr>
        <p:grpSpPr>
          <a:xfrm>
            <a:off x="2501104" y="2710924"/>
            <a:ext cx="350431" cy="339887"/>
            <a:chOff x="3270675" y="841800"/>
            <a:chExt cx="497700" cy="482725"/>
          </a:xfrm>
        </p:grpSpPr>
        <p:sp>
          <p:nvSpPr>
            <p:cNvPr id="5988" name="Google Shape;5988;p7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1" name="Google Shape;5991;p7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2" name="Google Shape;5992;p75"/>
          <p:cNvGrpSpPr/>
          <p:nvPr/>
        </p:nvGrpSpPr>
        <p:grpSpPr>
          <a:xfrm>
            <a:off x="3337249" y="2731783"/>
            <a:ext cx="339253" cy="298169"/>
            <a:chOff x="4467200" y="877100"/>
            <a:chExt cx="481825" cy="423475"/>
          </a:xfrm>
        </p:grpSpPr>
        <p:sp>
          <p:nvSpPr>
            <p:cNvPr id="5993" name="Google Shape;5993;p7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75"/>
          <p:cNvGrpSpPr/>
          <p:nvPr/>
        </p:nvGrpSpPr>
        <p:grpSpPr>
          <a:xfrm>
            <a:off x="3752140" y="2711232"/>
            <a:ext cx="354778" cy="339271"/>
            <a:chOff x="5045500" y="842250"/>
            <a:chExt cx="503875" cy="481850"/>
          </a:xfrm>
        </p:grpSpPr>
        <p:sp>
          <p:nvSpPr>
            <p:cNvPr id="5998" name="Google Shape;5998;p7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0" name="Google Shape;6000;p75"/>
          <p:cNvGrpSpPr/>
          <p:nvPr/>
        </p:nvGrpSpPr>
        <p:grpSpPr>
          <a:xfrm>
            <a:off x="4174987" y="2737451"/>
            <a:ext cx="336965" cy="286833"/>
            <a:chOff x="5645200" y="879425"/>
            <a:chExt cx="478575" cy="407375"/>
          </a:xfrm>
        </p:grpSpPr>
        <p:sp>
          <p:nvSpPr>
            <p:cNvPr id="6001" name="Google Shape;6001;p7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75"/>
          <p:cNvGrpSpPr/>
          <p:nvPr/>
        </p:nvGrpSpPr>
        <p:grpSpPr>
          <a:xfrm>
            <a:off x="4611062" y="2711241"/>
            <a:ext cx="298186" cy="339253"/>
            <a:chOff x="6264525" y="842250"/>
            <a:chExt cx="423500" cy="481825"/>
          </a:xfrm>
        </p:grpSpPr>
        <p:sp>
          <p:nvSpPr>
            <p:cNvPr id="6008" name="Google Shape;6008;p7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75"/>
          <p:cNvGrpSpPr/>
          <p:nvPr/>
        </p:nvGrpSpPr>
        <p:grpSpPr>
          <a:xfrm>
            <a:off x="829350" y="3125895"/>
            <a:ext cx="339253" cy="339253"/>
            <a:chOff x="900750" y="1436075"/>
            <a:chExt cx="481825" cy="481825"/>
          </a:xfrm>
        </p:grpSpPr>
        <p:sp>
          <p:nvSpPr>
            <p:cNvPr id="6016" name="Google Shape;6016;p7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5"/>
          <p:cNvGrpSpPr/>
          <p:nvPr/>
        </p:nvGrpSpPr>
        <p:grpSpPr>
          <a:xfrm>
            <a:off x="1247198" y="3186183"/>
            <a:ext cx="339253" cy="218676"/>
            <a:chOff x="1492675" y="1520750"/>
            <a:chExt cx="481825" cy="310575"/>
          </a:xfrm>
        </p:grpSpPr>
        <p:sp>
          <p:nvSpPr>
            <p:cNvPr id="6021" name="Google Shape;6021;p7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3" name="Google Shape;6023;p75"/>
          <p:cNvGrpSpPr/>
          <p:nvPr/>
        </p:nvGrpSpPr>
        <p:grpSpPr>
          <a:xfrm>
            <a:off x="1654995" y="3125877"/>
            <a:ext cx="352332" cy="339288"/>
            <a:chOff x="2071000" y="1435025"/>
            <a:chExt cx="500400" cy="481875"/>
          </a:xfrm>
        </p:grpSpPr>
        <p:sp>
          <p:nvSpPr>
            <p:cNvPr id="6024" name="Google Shape;6024;p7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75"/>
          <p:cNvGrpSpPr/>
          <p:nvPr/>
        </p:nvGrpSpPr>
        <p:grpSpPr>
          <a:xfrm>
            <a:off x="2083159" y="3146709"/>
            <a:ext cx="351874" cy="297623"/>
            <a:chOff x="2678350" y="1464650"/>
            <a:chExt cx="499750" cy="422700"/>
          </a:xfrm>
        </p:grpSpPr>
        <p:sp>
          <p:nvSpPr>
            <p:cNvPr id="6028" name="Google Shape;6028;p7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75"/>
          <p:cNvGrpSpPr/>
          <p:nvPr/>
        </p:nvGrpSpPr>
        <p:grpSpPr>
          <a:xfrm>
            <a:off x="2506692" y="3125895"/>
            <a:ext cx="339253" cy="339253"/>
            <a:chOff x="3271200" y="1435075"/>
            <a:chExt cx="481825" cy="481825"/>
          </a:xfrm>
        </p:grpSpPr>
        <p:sp>
          <p:nvSpPr>
            <p:cNvPr id="6032" name="Google Shape;6032;p7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5"/>
          <p:cNvGrpSpPr/>
          <p:nvPr/>
        </p:nvGrpSpPr>
        <p:grpSpPr>
          <a:xfrm>
            <a:off x="2917165" y="3125877"/>
            <a:ext cx="343442" cy="339288"/>
            <a:chOff x="3858100" y="1435075"/>
            <a:chExt cx="487775" cy="481875"/>
          </a:xfrm>
        </p:grpSpPr>
        <p:sp>
          <p:nvSpPr>
            <p:cNvPr id="6035" name="Google Shape;6035;p7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75"/>
          <p:cNvGrpSpPr/>
          <p:nvPr/>
        </p:nvGrpSpPr>
        <p:grpSpPr>
          <a:xfrm>
            <a:off x="3337249" y="3125895"/>
            <a:ext cx="339253" cy="339253"/>
            <a:chOff x="4456875" y="1435075"/>
            <a:chExt cx="481825" cy="481825"/>
          </a:xfrm>
        </p:grpSpPr>
        <p:sp>
          <p:nvSpPr>
            <p:cNvPr id="6041" name="Google Shape;6041;p7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75"/>
          <p:cNvGrpSpPr/>
          <p:nvPr/>
        </p:nvGrpSpPr>
        <p:grpSpPr>
          <a:xfrm>
            <a:off x="3758239" y="3125886"/>
            <a:ext cx="342580" cy="339271"/>
            <a:chOff x="5049725" y="1435050"/>
            <a:chExt cx="486550" cy="481850"/>
          </a:xfrm>
        </p:grpSpPr>
        <p:sp>
          <p:nvSpPr>
            <p:cNvPr id="6061" name="Google Shape;6061;p7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7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75"/>
          <p:cNvGrpSpPr/>
          <p:nvPr/>
        </p:nvGrpSpPr>
        <p:grpSpPr>
          <a:xfrm>
            <a:off x="4173790" y="3125895"/>
            <a:ext cx="339359" cy="339253"/>
            <a:chOff x="5642475" y="1435075"/>
            <a:chExt cx="481975" cy="481825"/>
          </a:xfrm>
        </p:grpSpPr>
        <p:sp>
          <p:nvSpPr>
            <p:cNvPr id="6066" name="Google Shape;6066;p7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75"/>
          <p:cNvGrpSpPr/>
          <p:nvPr/>
        </p:nvGrpSpPr>
        <p:grpSpPr>
          <a:xfrm>
            <a:off x="4588276" y="3125886"/>
            <a:ext cx="343759" cy="339271"/>
            <a:chOff x="6232000" y="1435050"/>
            <a:chExt cx="488225" cy="481850"/>
          </a:xfrm>
        </p:grpSpPr>
        <p:sp>
          <p:nvSpPr>
            <p:cNvPr id="6070" name="Google Shape;6070;p7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75"/>
          <p:cNvGrpSpPr/>
          <p:nvPr/>
        </p:nvGrpSpPr>
        <p:grpSpPr>
          <a:xfrm>
            <a:off x="849012" y="3539545"/>
            <a:ext cx="299929" cy="337792"/>
            <a:chOff x="924450" y="2028975"/>
            <a:chExt cx="425975" cy="479750"/>
          </a:xfrm>
        </p:grpSpPr>
        <p:sp>
          <p:nvSpPr>
            <p:cNvPr id="6076" name="Google Shape;6076;p7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75"/>
          <p:cNvGrpSpPr/>
          <p:nvPr/>
        </p:nvGrpSpPr>
        <p:grpSpPr>
          <a:xfrm>
            <a:off x="1661509" y="3559347"/>
            <a:ext cx="339306" cy="298186"/>
            <a:chOff x="2085450" y="2057100"/>
            <a:chExt cx="481900" cy="423500"/>
          </a:xfrm>
        </p:grpSpPr>
        <p:sp>
          <p:nvSpPr>
            <p:cNvPr id="6080" name="Google Shape;6080;p7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3" name="Google Shape;6083;p75"/>
          <p:cNvGrpSpPr/>
          <p:nvPr/>
        </p:nvGrpSpPr>
        <p:grpSpPr>
          <a:xfrm>
            <a:off x="2089442" y="3582592"/>
            <a:ext cx="339306" cy="251698"/>
            <a:chOff x="2678275" y="2090100"/>
            <a:chExt cx="481900" cy="357475"/>
          </a:xfrm>
        </p:grpSpPr>
        <p:sp>
          <p:nvSpPr>
            <p:cNvPr id="6084" name="Google Shape;6084;p7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7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9" name="Google Shape;6089;p75"/>
          <p:cNvGrpSpPr/>
          <p:nvPr/>
        </p:nvGrpSpPr>
        <p:grpSpPr>
          <a:xfrm>
            <a:off x="2566646" y="3594790"/>
            <a:ext cx="219345" cy="227301"/>
            <a:chOff x="3357325" y="2093500"/>
            <a:chExt cx="311525" cy="322825"/>
          </a:xfrm>
        </p:grpSpPr>
        <p:sp>
          <p:nvSpPr>
            <p:cNvPr id="6090" name="Google Shape;6090;p7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7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3" name="Google Shape;6093;p7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4" name="Google Shape;6094;p75"/>
          <p:cNvGrpSpPr/>
          <p:nvPr/>
        </p:nvGrpSpPr>
        <p:grpSpPr>
          <a:xfrm>
            <a:off x="3360836" y="3538814"/>
            <a:ext cx="292078" cy="339253"/>
            <a:chOff x="4492800" y="2027925"/>
            <a:chExt cx="414825" cy="481825"/>
          </a:xfrm>
        </p:grpSpPr>
        <p:sp>
          <p:nvSpPr>
            <p:cNvPr id="6095" name="Google Shape;6095;p7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75"/>
          <p:cNvGrpSpPr/>
          <p:nvPr/>
        </p:nvGrpSpPr>
        <p:grpSpPr>
          <a:xfrm>
            <a:off x="3759928" y="3538805"/>
            <a:ext cx="339200" cy="339271"/>
            <a:chOff x="5049725" y="2027900"/>
            <a:chExt cx="481750" cy="481850"/>
          </a:xfrm>
        </p:grpSpPr>
        <p:sp>
          <p:nvSpPr>
            <p:cNvPr id="6098" name="Google Shape;6098;p7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7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75"/>
          <p:cNvGrpSpPr/>
          <p:nvPr/>
        </p:nvGrpSpPr>
        <p:grpSpPr>
          <a:xfrm>
            <a:off x="4233524" y="3538893"/>
            <a:ext cx="219890" cy="339095"/>
            <a:chOff x="5726350" y="2028150"/>
            <a:chExt cx="312300" cy="481600"/>
          </a:xfrm>
        </p:grpSpPr>
        <p:sp>
          <p:nvSpPr>
            <p:cNvPr id="6107" name="Google Shape;6107;p7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7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0" name="Google Shape;6110;p75"/>
          <p:cNvGrpSpPr/>
          <p:nvPr/>
        </p:nvGrpSpPr>
        <p:grpSpPr>
          <a:xfrm>
            <a:off x="4593715" y="3542000"/>
            <a:ext cx="332881" cy="332881"/>
            <a:chOff x="6239925" y="2032450"/>
            <a:chExt cx="472775" cy="472775"/>
          </a:xfrm>
        </p:grpSpPr>
        <p:sp>
          <p:nvSpPr>
            <p:cNvPr id="6111" name="Google Shape;6111;p7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75"/>
          <p:cNvGrpSpPr/>
          <p:nvPr/>
        </p:nvGrpSpPr>
        <p:grpSpPr>
          <a:xfrm>
            <a:off x="5042807" y="2364092"/>
            <a:ext cx="334641" cy="185425"/>
            <a:chOff x="903075" y="2730000"/>
            <a:chExt cx="475275" cy="263350"/>
          </a:xfrm>
        </p:grpSpPr>
        <p:sp>
          <p:nvSpPr>
            <p:cNvPr id="6114" name="Google Shape;6114;p7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75"/>
          <p:cNvGrpSpPr/>
          <p:nvPr/>
        </p:nvGrpSpPr>
        <p:grpSpPr>
          <a:xfrm>
            <a:off x="1247198" y="3538814"/>
            <a:ext cx="339253" cy="339253"/>
            <a:chOff x="1492675" y="2027925"/>
            <a:chExt cx="481825" cy="481825"/>
          </a:xfrm>
        </p:grpSpPr>
        <p:sp>
          <p:nvSpPr>
            <p:cNvPr id="6118" name="Google Shape;6118;p7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7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75"/>
          <p:cNvGrpSpPr/>
          <p:nvPr/>
        </p:nvGrpSpPr>
        <p:grpSpPr>
          <a:xfrm>
            <a:off x="5473575" y="2287178"/>
            <a:ext cx="339253" cy="339253"/>
            <a:chOff x="1492675" y="2620775"/>
            <a:chExt cx="481825" cy="481825"/>
          </a:xfrm>
        </p:grpSpPr>
        <p:sp>
          <p:nvSpPr>
            <p:cNvPr id="6124" name="Google Shape;6124;p7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6" name="Google Shape;6126;p7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7" name="Google Shape;6127;p75"/>
          <p:cNvGrpSpPr/>
          <p:nvPr/>
        </p:nvGrpSpPr>
        <p:grpSpPr>
          <a:xfrm>
            <a:off x="6297328" y="2303161"/>
            <a:ext cx="333585" cy="307287"/>
            <a:chOff x="2682350" y="2643425"/>
            <a:chExt cx="473775" cy="436425"/>
          </a:xfrm>
        </p:grpSpPr>
        <p:sp>
          <p:nvSpPr>
            <p:cNvPr id="6128" name="Google Shape;6128;p7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5" name="Google Shape;6135;p75"/>
          <p:cNvGrpSpPr/>
          <p:nvPr/>
        </p:nvGrpSpPr>
        <p:grpSpPr>
          <a:xfrm>
            <a:off x="6762818" y="2287178"/>
            <a:ext cx="238531" cy="339253"/>
            <a:chOff x="3342725" y="2620775"/>
            <a:chExt cx="338775" cy="481825"/>
          </a:xfrm>
        </p:grpSpPr>
        <p:sp>
          <p:nvSpPr>
            <p:cNvPr id="6136" name="Google Shape;6136;p7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9" name="Google Shape;6139;p75"/>
          <p:cNvGrpSpPr/>
          <p:nvPr/>
        </p:nvGrpSpPr>
        <p:grpSpPr>
          <a:xfrm>
            <a:off x="7156568" y="2287178"/>
            <a:ext cx="278296" cy="339253"/>
            <a:chOff x="3907325" y="2620775"/>
            <a:chExt cx="395250" cy="481825"/>
          </a:xfrm>
        </p:grpSpPr>
        <p:sp>
          <p:nvSpPr>
            <p:cNvPr id="6140" name="Google Shape;6140;p7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4" name="Google Shape;6144;p75"/>
          <p:cNvGrpSpPr/>
          <p:nvPr/>
        </p:nvGrpSpPr>
        <p:grpSpPr>
          <a:xfrm>
            <a:off x="7549755" y="2297783"/>
            <a:ext cx="339253" cy="318042"/>
            <a:chOff x="4456875" y="2635825"/>
            <a:chExt cx="481825" cy="451700"/>
          </a:xfrm>
        </p:grpSpPr>
        <p:sp>
          <p:nvSpPr>
            <p:cNvPr id="6145" name="Google Shape;6145;p7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7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1" name="Google Shape;6151;p75"/>
          <p:cNvGrpSpPr/>
          <p:nvPr/>
        </p:nvGrpSpPr>
        <p:grpSpPr>
          <a:xfrm>
            <a:off x="7974679" y="2297783"/>
            <a:ext cx="339253" cy="318042"/>
            <a:chOff x="5049725" y="2635825"/>
            <a:chExt cx="481825" cy="451700"/>
          </a:xfrm>
        </p:grpSpPr>
        <p:sp>
          <p:nvSpPr>
            <p:cNvPr id="6152" name="Google Shape;6152;p7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75"/>
          <p:cNvGrpSpPr/>
          <p:nvPr/>
        </p:nvGrpSpPr>
        <p:grpSpPr>
          <a:xfrm>
            <a:off x="2375386" y="3952243"/>
            <a:ext cx="338566" cy="338373"/>
            <a:chOff x="5643000" y="2621375"/>
            <a:chExt cx="480850" cy="480575"/>
          </a:xfrm>
        </p:grpSpPr>
        <p:sp>
          <p:nvSpPr>
            <p:cNvPr id="6156" name="Google Shape;6156;p7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7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3" name="Google Shape;6163;p75"/>
          <p:cNvGrpSpPr/>
          <p:nvPr/>
        </p:nvGrpSpPr>
        <p:grpSpPr>
          <a:xfrm>
            <a:off x="4192782" y="3951803"/>
            <a:ext cx="339359" cy="339253"/>
            <a:chOff x="6235250" y="2620775"/>
            <a:chExt cx="481975" cy="481825"/>
          </a:xfrm>
        </p:grpSpPr>
        <p:sp>
          <p:nvSpPr>
            <p:cNvPr id="6164" name="Google Shape;6164;p7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9" name="Google Shape;6169;p7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0" name="Google Shape;6170;p75"/>
          <p:cNvGrpSpPr/>
          <p:nvPr/>
        </p:nvGrpSpPr>
        <p:grpSpPr>
          <a:xfrm>
            <a:off x="5472652" y="2711317"/>
            <a:ext cx="341101" cy="339253"/>
            <a:chOff x="1535000" y="3223325"/>
            <a:chExt cx="484450" cy="481825"/>
          </a:xfrm>
        </p:grpSpPr>
        <p:sp>
          <p:nvSpPr>
            <p:cNvPr id="6171" name="Google Shape;6171;p7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7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4" name="Google Shape;6174;p75"/>
          <p:cNvGrpSpPr/>
          <p:nvPr/>
        </p:nvGrpSpPr>
        <p:grpSpPr>
          <a:xfrm>
            <a:off x="5880219" y="2746618"/>
            <a:ext cx="339253" cy="268649"/>
            <a:chOff x="2085525" y="3263750"/>
            <a:chExt cx="481825" cy="381550"/>
          </a:xfrm>
        </p:grpSpPr>
        <p:sp>
          <p:nvSpPr>
            <p:cNvPr id="6175" name="Google Shape;6175;p7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7" name="Google Shape;6177;p7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8" name="Google Shape;6178;p75"/>
          <p:cNvGrpSpPr/>
          <p:nvPr/>
        </p:nvGrpSpPr>
        <p:grpSpPr>
          <a:xfrm>
            <a:off x="6711982" y="2711308"/>
            <a:ext cx="340204" cy="339271"/>
            <a:chOff x="3270450" y="3213625"/>
            <a:chExt cx="483175" cy="481850"/>
          </a:xfrm>
        </p:grpSpPr>
        <p:sp>
          <p:nvSpPr>
            <p:cNvPr id="6179" name="Google Shape;6179;p7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1" name="Google Shape;6181;p75"/>
          <p:cNvGrpSpPr/>
          <p:nvPr/>
        </p:nvGrpSpPr>
        <p:grpSpPr>
          <a:xfrm>
            <a:off x="7211250" y="2711317"/>
            <a:ext cx="168931" cy="339253"/>
            <a:chOff x="3984950" y="3213600"/>
            <a:chExt cx="239925" cy="481825"/>
          </a:xfrm>
        </p:grpSpPr>
        <p:sp>
          <p:nvSpPr>
            <p:cNvPr id="6182" name="Google Shape;6182;p7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4" name="Google Shape;6184;p7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6" name="Google Shape;6186;p75"/>
          <p:cNvGrpSpPr/>
          <p:nvPr/>
        </p:nvGrpSpPr>
        <p:grpSpPr>
          <a:xfrm>
            <a:off x="1874281" y="3981487"/>
            <a:ext cx="355218" cy="279880"/>
            <a:chOff x="5629975" y="3255775"/>
            <a:chExt cx="504500" cy="397500"/>
          </a:xfrm>
        </p:grpSpPr>
        <p:sp>
          <p:nvSpPr>
            <p:cNvPr id="6187" name="Google Shape;6187;p7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7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7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75"/>
          <p:cNvGrpSpPr/>
          <p:nvPr/>
        </p:nvGrpSpPr>
        <p:grpSpPr>
          <a:xfrm>
            <a:off x="3755839" y="3981593"/>
            <a:ext cx="340256" cy="279669"/>
            <a:chOff x="6234950" y="3255925"/>
            <a:chExt cx="483250" cy="397200"/>
          </a:xfrm>
        </p:grpSpPr>
        <p:sp>
          <p:nvSpPr>
            <p:cNvPr id="6193" name="Google Shape;6193;p7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7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75"/>
          <p:cNvGrpSpPr/>
          <p:nvPr/>
        </p:nvGrpSpPr>
        <p:grpSpPr>
          <a:xfrm>
            <a:off x="5051107" y="3125970"/>
            <a:ext cx="318042" cy="339253"/>
            <a:chOff x="914900" y="3806450"/>
            <a:chExt cx="451700" cy="481825"/>
          </a:xfrm>
        </p:grpSpPr>
        <p:sp>
          <p:nvSpPr>
            <p:cNvPr id="6200" name="Google Shape;6200;p7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7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7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75"/>
          <p:cNvGrpSpPr/>
          <p:nvPr/>
        </p:nvGrpSpPr>
        <p:grpSpPr>
          <a:xfrm>
            <a:off x="5470028" y="3125785"/>
            <a:ext cx="346347" cy="339623"/>
            <a:chOff x="1490050" y="3805975"/>
            <a:chExt cx="491900" cy="482350"/>
          </a:xfrm>
        </p:grpSpPr>
        <p:sp>
          <p:nvSpPr>
            <p:cNvPr id="6206" name="Google Shape;6206;p7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7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7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0" name="Google Shape;6210;p75"/>
          <p:cNvGrpSpPr/>
          <p:nvPr/>
        </p:nvGrpSpPr>
        <p:grpSpPr>
          <a:xfrm>
            <a:off x="5893896" y="3125970"/>
            <a:ext cx="311899" cy="339253"/>
            <a:chOff x="2104275" y="3806450"/>
            <a:chExt cx="442975" cy="481825"/>
          </a:xfrm>
        </p:grpSpPr>
        <p:sp>
          <p:nvSpPr>
            <p:cNvPr id="6211" name="Google Shape;6211;p7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7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75"/>
          <p:cNvGrpSpPr/>
          <p:nvPr/>
        </p:nvGrpSpPr>
        <p:grpSpPr>
          <a:xfrm>
            <a:off x="6317413" y="3125970"/>
            <a:ext cx="293416" cy="339253"/>
            <a:chOff x="2710875" y="3806450"/>
            <a:chExt cx="416725" cy="481825"/>
          </a:xfrm>
        </p:grpSpPr>
        <p:sp>
          <p:nvSpPr>
            <p:cNvPr id="6214" name="Google Shape;6214;p7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7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75"/>
          <p:cNvGrpSpPr/>
          <p:nvPr/>
        </p:nvGrpSpPr>
        <p:grpSpPr>
          <a:xfrm>
            <a:off x="6712457" y="3166412"/>
            <a:ext cx="339253" cy="258369"/>
            <a:chOff x="3271200" y="3863875"/>
            <a:chExt cx="481825" cy="366950"/>
          </a:xfrm>
        </p:grpSpPr>
        <p:sp>
          <p:nvSpPr>
            <p:cNvPr id="6217" name="Google Shape;6217;p7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7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75"/>
          <p:cNvGrpSpPr/>
          <p:nvPr/>
        </p:nvGrpSpPr>
        <p:grpSpPr>
          <a:xfrm>
            <a:off x="7147952" y="3126199"/>
            <a:ext cx="295528" cy="338795"/>
            <a:chOff x="3895050" y="3806775"/>
            <a:chExt cx="419725" cy="481175"/>
          </a:xfrm>
        </p:grpSpPr>
        <p:sp>
          <p:nvSpPr>
            <p:cNvPr id="6220" name="Google Shape;6220;p7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7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2" name="Google Shape;6222;p75"/>
          <p:cNvGrpSpPr/>
          <p:nvPr/>
        </p:nvGrpSpPr>
        <p:grpSpPr>
          <a:xfrm>
            <a:off x="7551234" y="3125979"/>
            <a:ext cx="336296" cy="339235"/>
            <a:chOff x="4464775" y="3806475"/>
            <a:chExt cx="477625" cy="481800"/>
          </a:xfrm>
        </p:grpSpPr>
        <p:sp>
          <p:nvSpPr>
            <p:cNvPr id="6223" name="Google Shape;6223;p7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7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7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7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9" name="Google Shape;6229;p75"/>
          <p:cNvGrpSpPr/>
          <p:nvPr/>
        </p:nvGrpSpPr>
        <p:grpSpPr>
          <a:xfrm>
            <a:off x="7974679" y="3125970"/>
            <a:ext cx="339253" cy="339253"/>
            <a:chOff x="5049725" y="3806450"/>
            <a:chExt cx="481825" cy="481825"/>
          </a:xfrm>
        </p:grpSpPr>
        <p:sp>
          <p:nvSpPr>
            <p:cNvPr id="6230" name="Google Shape;6230;p7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7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7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3" name="Google Shape;6233;p75"/>
          <p:cNvGrpSpPr/>
          <p:nvPr/>
        </p:nvGrpSpPr>
        <p:grpSpPr>
          <a:xfrm>
            <a:off x="1461983" y="3951798"/>
            <a:ext cx="339253" cy="339253"/>
            <a:chOff x="5651375" y="3806450"/>
            <a:chExt cx="481825" cy="481825"/>
          </a:xfrm>
        </p:grpSpPr>
        <p:sp>
          <p:nvSpPr>
            <p:cNvPr id="6234" name="Google Shape;6234;p7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7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7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75"/>
          <p:cNvGrpSpPr/>
          <p:nvPr/>
        </p:nvGrpSpPr>
        <p:grpSpPr>
          <a:xfrm>
            <a:off x="3360663" y="3953787"/>
            <a:ext cx="298503" cy="335275"/>
            <a:chOff x="6264300" y="3809300"/>
            <a:chExt cx="423950" cy="476175"/>
          </a:xfrm>
        </p:grpSpPr>
        <p:sp>
          <p:nvSpPr>
            <p:cNvPr id="6239" name="Google Shape;6239;p7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7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7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2" name="Google Shape;6242;p75"/>
          <p:cNvGrpSpPr/>
          <p:nvPr/>
        </p:nvGrpSpPr>
        <p:grpSpPr>
          <a:xfrm>
            <a:off x="5039841" y="3538881"/>
            <a:ext cx="340573" cy="339271"/>
            <a:chOff x="898875" y="4399275"/>
            <a:chExt cx="483700" cy="481850"/>
          </a:xfrm>
        </p:grpSpPr>
        <p:sp>
          <p:nvSpPr>
            <p:cNvPr id="6243" name="Google Shape;6243;p7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7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7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7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7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75"/>
          <p:cNvGrpSpPr/>
          <p:nvPr/>
        </p:nvGrpSpPr>
        <p:grpSpPr>
          <a:xfrm>
            <a:off x="5473575" y="3554133"/>
            <a:ext cx="339253" cy="308765"/>
            <a:chOff x="1492675" y="4420975"/>
            <a:chExt cx="481825" cy="438525"/>
          </a:xfrm>
        </p:grpSpPr>
        <p:sp>
          <p:nvSpPr>
            <p:cNvPr id="6252" name="Google Shape;6252;p7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7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7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7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75"/>
          <p:cNvGrpSpPr/>
          <p:nvPr/>
        </p:nvGrpSpPr>
        <p:grpSpPr>
          <a:xfrm>
            <a:off x="5878556" y="3539558"/>
            <a:ext cx="342580" cy="337915"/>
            <a:chOff x="2084100" y="4400250"/>
            <a:chExt cx="486550" cy="479925"/>
          </a:xfrm>
        </p:grpSpPr>
        <p:sp>
          <p:nvSpPr>
            <p:cNvPr id="6258" name="Google Shape;6258;p7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7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7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75"/>
          <p:cNvGrpSpPr/>
          <p:nvPr/>
        </p:nvGrpSpPr>
        <p:grpSpPr>
          <a:xfrm>
            <a:off x="6315036" y="3538907"/>
            <a:ext cx="298169" cy="339218"/>
            <a:chOff x="2707950" y="4399325"/>
            <a:chExt cx="423475" cy="481775"/>
          </a:xfrm>
        </p:grpSpPr>
        <p:sp>
          <p:nvSpPr>
            <p:cNvPr id="6265" name="Google Shape;6265;p7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7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7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75"/>
          <p:cNvGrpSpPr/>
          <p:nvPr/>
        </p:nvGrpSpPr>
        <p:grpSpPr>
          <a:xfrm>
            <a:off x="6744555" y="3538881"/>
            <a:ext cx="275057" cy="339271"/>
            <a:chOff x="3330525" y="4399275"/>
            <a:chExt cx="390650" cy="481850"/>
          </a:xfrm>
        </p:grpSpPr>
        <p:sp>
          <p:nvSpPr>
            <p:cNvPr id="6278" name="Google Shape;6278;p7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7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7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5" name="Google Shape;6285;p75"/>
          <p:cNvGrpSpPr/>
          <p:nvPr/>
        </p:nvGrpSpPr>
        <p:grpSpPr>
          <a:xfrm>
            <a:off x="7169084" y="3538890"/>
            <a:ext cx="253265" cy="339253"/>
            <a:chOff x="3938800" y="4399275"/>
            <a:chExt cx="359700" cy="481825"/>
          </a:xfrm>
        </p:grpSpPr>
        <p:sp>
          <p:nvSpPr>
            <p:cNvPr id="6286" name="Google Shape;6286;p7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7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1" name="Google Shape;6291;p75"/>
          <p:cNvGrpSpPr/>
          <p:nvPr/>
        </p:nvGrpSpPr>
        <p:grpSpPr>
          <a:xfrm>
            <a:off x="7639862" y="3538890"/>
            <a:ext cx="159039" cy="339253"/>
            <a:chOff x="4584850" y="4399275"/>
            <a:chExt cx="225875" cy="481825"/>
          </a:xfrm>
        </p:grpSpPr>
        <p:sp>
          <p:nvSpPr>
            <p:cNvPr id="6292" name="Google Shape;6292;p7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7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4" name="Google Shape;6294;p7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5" name="Google Shape;6295;p75"/>
          <p:cNvGrpSpPr/>
          <p:nvPr/>
        </p:nvGrpSpPr>
        <p:grpSpPr>
          <a:xfrm>
            <a:off x="1049680" y="3951795"/>
            <a:ext cx="339253" cy="339253"/>
            <a:chOff x="5642550" y="4399275"/>
            <a:chExt cx="481825" cy="481825"/>
          </a:xfrm>
        </p:grpSpPr>
        <p:sp>
          <p:nvSpPr>
            <p:cNvPr id="6296" name="Google Shape;6296;p7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7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8" name="Google Shape;6298;p75"/>
          <p:cNvGrpSpPr/>
          <p:nvPr/>
        </p:nvGrpSpPr>
        <p:grpSpPr>
          <a:xfrm>
            <a:off x="2859815" y="3963703"/>
            <a:ext cx="363316" cy="315437"/>
            <a:chOff x="6218300" y="4416175"/>
            <a:chExt cx="516000" cy="448000"/>
          </a:xfrm>
        </p:grpSpPr>
        <p:sp>
          <p:nvSpPr>
            <p:cNvPr id="6299" name="Google Shape;6299;p7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7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75"/>
          <p:cNvGrpSpPr/>
          <p:nvPr/>
        </p:nvGrpSpPr>
        <p:grpSpPr>
          <a:xfrm>
            <a:off x="5918879" y="3951792"/>
            <a:ext cx="339253" cy="339253"/>
            <a:chOff x="899850" y="4992125"/>
            <a:chExt cx="481825" cy="481825"/>
          </a:xfrm>
        </p:grpSpPr>
        <p:sp>
          <p:nvSpPr>
            <p:cNvPr id="6303" name="Google Shape;6303;p7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7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6" name="Google Shape;6306;p75"/>
          <p:cNvGrpSpPr/>
          <p:nvPr/>
        </p:nvGrpSpPr>
        <p:grpSpPr>
          <a:xfrm>
            <a:off x="5461708" y="3951792"/>
            <a:ext cx="339253" cy="339253"/>
            <a:chOff x="1492675" y="4992125"/>
            <a:chExt cx="481825" cy="481825"/>
          </a:xfrm>
        </p:grpSpPr>
        <p:sp>
          <p:nvSpPr>
            <p:cNvPr id="6307" name="Google Shape;6307;p7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9" name="Google Shape;6309;p75"/>
          <p:cNvGrpSpPr/>
          <p:nvPr/>
        </p:nvGrpSpPr>
        <p:grpSpPr>
          <a:xfrm>
            <a:off x="5004462" y="3951792"/>
            <a:ext cx="339253" cy="339253"/>
            <a:chOff x="2085525" y="4992125"/>
            <a:chExt cx="481825" cy="481825"/>
          </a:xfrm>
        </p:grpSpPr>
        <p:sp>
          <p:nvSpPr>
            <p:cNvPr id="6310" name="Google Shape;6310;p7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7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2" name="Google Shape;6312;p75"/>
          <p:cNvGrpSpPr/>
          <p:nvPr/>
        </p:nvGrpSpPr>
        <p:grpSpPr>
          <a:xfrm>
            <a:off x="6833221" y="3951792"/>
            <a:ext cx="339253" cy="339253"/>
            <a:chOff x="2678350" y="4992125"/>
            <a:chExt cx="481825" cy="481825"/>
          </a:xfrm>
        </p:grpSpPr>
        <p:sp>
          <p:nvSpPr>
            <p:cNvPr id="6313" name="Google Shape;6313;p7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7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7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6" name="Google Shape;6316;p75"/>
          <p:cNvGrpSpPr/>
          <p:nvPr/>
        </p:nvGrpSpPr>
        <p:grpSpPr>
          <a:xfrm>
            <a:off x="4628816" y="3951792"/>
            <a:ext cx="339253" cy="339253"/>
            <a:chOff x="3271200" y="4992125"/>
            <a:chExt cx="481825" cy="481825"/>
          </a:xfrm>
        </p:grpSpPr>
        <p:sp>
          <p:nvSpPr>
            <p:cNvPr id="6317" name="Google Shape;6317;p7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7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7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0" name="Google Shape;6320;p75"/>
          <p:cNvGrpSpPr/>
          <p:nvPr/>
        </p:nvGrpSpPr>
        <p:grpSpPr>
          <a:xfrm>
            <a:off x="7290263" y="3952822"/>
            <a:ext cx="339411" cy="337193"/>
            <a:chOff x="3863900" y="4993625"/>
            <a:chExt cx="482050" cy="478900"/>
          </a:xfrm>
        </p:grpSpPr>
        <p:sp>
          <p:nvSpPr>
            <p:cNvPr id="6321" name="Google Shape;6321;p7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7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75"/>
          <p:cNvGrpSpPr/>
          <p:nvPr/>
        </p:nvGrpSpPr>
        <p:grpSpPr>
          <a:xfrm>
            <a:off x="7747437" y="3952822"/>
            <a:ext cx="339411" cy="337193"/>
            <a:chOff x="4456725" y="4993625"/>
            <a:chExt cx="482050" cy="478900"/>
          </a:xfrm>
        </p:grpSpPr>
        <p:sp>
          <p:nvSpPr>
            <p:cNvPr id="6326" name="Google Shape;6326;p7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7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7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7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0" name="Google Shape;6330;p75"/>
          <p:cNvGrpSpPr/>
          <p:nvPr/>
        </p:nvGrpSpPr>
        <p:grpSpPr>
          <a:xfrm>
            <a:off x="6376030" y="3952813"/>
            <a:ext cx="339411" cy="337211"/>
            <a:chOff x="5049575" y="4993600"/>
            <a:chExt cx="482050" cy="478925"/>
          </a:xfrm>
        </p:grpSpPr>
        <p:sp>
          <p:nvSpPr>
            <p:cNvPr id="6331" name="Google Shape;6331;p7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7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7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7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5" name="Google Shape;6335;p75"/>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36" name="Google Shape;6336;p7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0"/>
        <p:cNvGrpSpPr/>
        <p:nvPr/>
      </p:nvGrpSpPr>
      <p:grpSpPr>
        <a:xfrm>
          <a:off x="0" y="0"/>
          <a:ext cx="0" cy="0"/>
          <a:chOff x="0" y="0"/>
          <a:chExt cx="0" cy="0"/>
        </a:xfrm>
      </p:grpSpPr>
      <p:grpSp>
        <p:nvGrpSpPr>
          <p:cNvPr id="6341" name="Google Shape;6341;p76"/>
          <p:cNvGrpSpPr/>
          <p:nvPr/>
        </p:nvGrpSpPr>
        <p:grpSpPr>
          <a:xfrm>
            <a:off x="876361" y="1308054"/>
            <a:ext cx="322099" cy="370529"/>
            <a:chOff x="-42971725" y="3217825"/>
            <a:chExt cx="275675" cy="317125"/>
          </a:xfrm>
        </p:grpSpPr>
        <p:sp>
          <p:nvSpPr>
            <p:cNvPr id="6342" name="Google Shape;6342;p7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6"/>
          <p:cNvGrpSpPr/>
          <p:nvPr/>
        </p:nvGrpSpPr>
        <p:grpSpPr>
          <a:xfrm>
            <a:off x="848276" y="1776710"/>
            <a:ext cx="378270" cy="337551"/>
            <a:chOff x="-42996150" y="3612600"/>
            <a:chExt cx="323750" cy="288900"/>
          </a:xfrm>
        </p:grpSpPr>
        <p:sp>
          <p:nvSpPr>
            <p:cNvPr id="6346" name="Google Shape;6346;p7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6"/>
          <p:cNvGrpSpPr/>
          <p:nvPr/>
        </p:nvGrpSpPr>
        <p:grpSpPr>
          <a:xfrm>
            <a:off x="851036" y="2186080"/>
            <a:ext cx="372749" cy="370909"/>
            <a:chOff x="-42994575" y="3950300"/>
            <a:chExt cx="319025" cy="317450"/>
          </a:xfrm>
        </p:grpSpPr>
        <p:sp>
          <p:nvSpPr>
            <p:cNvPr id="6350" name="Google Shape;6350;p7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76"/>
          <p:cNvGrpSpPr/>
          <p:nvPr/>
        </p:nvGrpSpPr>
        <p:grpSpPr>
          <a:xfrm>
            <a:off x="3004431" y="1332912"/>
            <a:ext cx="371785" cy="370879"/>
            <a:chOff x="-41111350" y="3239100"/>
            <a:chExt cx="318200" cy="317425"/>
          </a:xfrm>
        </p:grpSpPr>
        <p:sp>
          <p:nvSpPr>
            <p:cNvPr id="6354" name="Google Shape;6354;p7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6"/>
          <p:cNvGrpSpPr/>
          <p:nvPr/>
        </p:nvGrpSpPr>
        <p:grpSpPr>
          <a:xfrm>
            <a:off x="3000751" y="1768444"/>
            <a:ext cx="379146" cy="370967"/>
            <a:chOff x="-41117650" y="3605525"/>
            <a:chExt cx="324500" cy="317500"/>
          </a:xfrm>
        </p:grpSpPr>
        <p:sp>
          <p:nvSpPr>
            <p:cNvPr id="6359" name="Google Shape;6359;p7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2" name="Google Shape;6362;p76"/>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3" name="Google Shape;6363;p76"/>
          <p:cNvGrpSpPr/>
          <p:nvPr/>
        </p:nvGrpSpPr>
        <p:grpSpPr>
          <a:xfrm>
            <a:off x="1827005" y="2659967"/>
            <a:ext cx="216271" cy="371814"/>
            <a:chOff x="-39205300" y="3220175"/>
            <a:chExt cx="185100" cy="318225"/>
          </a:xfrm>
        </p:grpSpPr>
        <p:sp>
          <p:nvSpPr>
            <p:cNvPr id="6364" name="Google Shape;6364;p7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6"/>
          <p:cNvGrpSpPr/>
          <p:nvPr/>
        </p:nvGrpSpPr>
        <p:grpSpPr>
          <a:xfrm>
            <a:off x="1792533" y="3120038"/>
            <a:ext cx="300016" cy="369273"/>
            <a:chOff x="-39248625" y="3588600"/>
            <a:chExt cx="256775" cy="316050"/>
          </a:xfrm>
        </p:grpSpPr>
        <p:sp>
          <p:nvSpPr>
            <p:cNvPr id="6367" name="Google Shape;6367;p7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76"/>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6"/>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1" name="Google Shape;6371;p76"/>
          <p:cNvGrpSpPr/>
          <p:nvPr/>
        </p:nvGrpSpPr>
        <p:grpSpPr>
          <a:xfrm>
            <a:off x="1243246" y="1308054"/>
            <a:ext cx="429504" cy="370879"/>
            <a:chOff x="-42651700" y="3217825"/>
            <a:chExt cx="367600" cy="317425"/>
          </a:xfrm>
        </p:grpSpPr>
        <p:sp>
          <p:nvSpPr>
            <p:cNvPr id="6372" name="Google Shape;6372;p7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6"/>
          <p:cNvGrpSpPr/>
          <p:nvPr/>
        </p:nvGrpSpPr>
        <p:grpSpPr>
          <a:xfrm>
            <a:off x="1278678" y="1747704"/>
            <a:ext cx="358640" cy="363226"/>
            <a:chOff x="-42617300" y="3587775"/>
            <a:chExt cx="306950" cy="310875"/>
          </a:xfrm>
        </p:grpSpPr>
        <p:sp>
          <p:nvSpPr>
            <p:cNvPr id="6377" name="Google Shape;6377;p7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9" name="Google Shape;6379;p76"/>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76"/>
          <p:cNvGrpSpPr/>
          <p:nvPr/>
        </p:nvGrpSpPr>
        <p:grpSpPr>
          <a:xfrm>
            <a:off x="3450506" y="1332445"/>
            <a:ext cx="376926" cy="370324"/>
            <a:chOff x="-40748275" y="3238700"/>
            <a:chExt cx="322600" cy="316950"/>
          </a:xfrm>
        </p:grpSpPr>
        <p:sp>
          <p:nvSpPr>
            <p:cNvPr id="6381" name="Google Shape;6381;p7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6"/>
          <p:cNvGrpSpPr/>
          <p:nvPr/>
        </p:nvGrpSpPr>
        <p:grpSpPr>
          <a:xfrm>
            <a:off x="3453062" y="1800429"/>
            <a:ext cx="371814" cy="338690"/>
            <a:chOff x="-40745125" y="3632900"/>
            <a:chExt cx="318225" cy="289875"/>
          </a:xfrm>
        </p:grpSpPr>
        <p:sp>
          <p:nvSpPr>
            <p:cNvPr id="6388" name="Google Shape;6388;p7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6"/>
          <p:cNvGrpSpPr/>
          <p:nvPr/>
        </p:nvGrpSpPr>
        <p:grpSpPr>
          <a:xfrm>
            <a:off x="3457209" y="2211639"/>
            <a:ext cx="363518" cy="370178"/>
            <a:chOff x="-40742750" y="3972175"/>
            <a:chExt cx="311125" cy="316825"/>
          </a:xfrm>
        </p:grpSpPr>
        <p:sp>
          <p:nvSpPr>
            <p:cNvPr id="6396" name="Google Shape;6396;p7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76"/>
          <p:cNvGrpSpPr/>
          <p:nvPr/>
        </p:nvGrpSpPr>
        <p:grpSpPr>
          <a:xfrm>
            <a:off x="2239871" y="2661807"/>
            <a:ext cx="266892" cy="369974"/>
            <a:chOff x="-38860325" y="3221750"/>
            <a:chExt cx="228425" cy="316650"/>
          </a:xfrm>
        </p:grpSpPr>
        <p:sp>
          <p:nvSpPr>
            <p:cNvPr id="6399" name="Google Shape;6399;p7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76"/>
          <p:cNvGrpSpPr/>
          <p:nvPr/>
        </p:nvGrpSpPr>
        <p:grpSpPr>
          <a:xfrm>
            <a:off x="2190678" y="3123864"/>
            <a:ext cx="380081" cy="367111"/>
            <a:chOff x="-38905225" y="3591875"/>
            <a:chExt cx="325300" cy="314200"/>
          </a:xfrm>
        </p:grpSpPr>
        <p:sp>
          <p:nvSpPr>
            <p:cNvPr id="6404" name="Google Shape;6404;p7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7" name="Google Shape;6407;p76"/>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76"/>
          <p:cNvGrpSpPr/>
          <p:nvPr/>
        </p:nvGrpSpPr>
        <p:grpSpPr>
          <a:xfrm>
            <a:off x="3997427" y="3108944"/>
            <a:ext cx="290815" cy="369740"/>
            <a:chOff x="-37370925" y="3579105"/>
            <a:chExt cx="248900" cy="316450"/>
          </a:xfrm>
        </p:grpSpPr>
        <p:sp>
          <p:nvSpPr>
            <p:cNvPr id="6409" name="Google Shape;6409;p7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76"/>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6"/>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6"/>
          <p:cNvGrpSpPr/>
          <p:nvPr/>
        </p:nvGrpSpPr>
        <p:grpSpPr>
          <a:xfrm>
            <a:off x="1690803" y="2187015"/>
            <a:ext cx="371814" cy="369974"/>
            <a:chOff x="-42259725" y="3951100"/>
            <a:chExt cx="318225" cy="316650"/>
          </a:xfrm>
        </p:grpSpPr>
        <p:sp>
          <p:nvSpPr>
            <p:cNvPr id="6414" name="Google Shape;6414;p7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6"/>
          <p:cNvGrpSpPr/>
          <p:nvPr/>
        </p:nvGrpSpPr>
        <p:grpSpPr>
          <a:xfrm>
            <a:off x="3889164" y="1366036"/>
            <a:ext cx="370879" cy="337755"/>
            <a:chOff x="-40378075" y="3267450"/>
            <a:chExt cx="317425" cy="289075"/>
          </a:xfrm>
        </p:grpSpPr>
        <p:sp>
          <p:nvSpPr>
            <p:cNvPr id="6417" name="Google Shape;6417;p7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6"/>
          <p:cNvGrpSpPr/>
          <p:nvPr/>
        </p:nvGrpSpPr>
        <p:grpSpPr>
          <a:xfrm>
            <a:off x="3892830" y="1767304"/>
            <a:ext cx="363548" cy="369974"/>
            <a:chOff x="-40372575" y="3604550"/>
            <a:chExt cx="311150" cy="316650"/>
          </a:xfrm>
        </p:grpSpPr>
        <p:sp>
          <p:nvSpPr>
            <p:cNvPr id="6422" name="Google Shape;6422;p7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5" name="Google Shape;6425;p76"/>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6" name="Google Shape;6426;p76"/>
          <p:cNvGrpSpPr/>
          <p:nvPr/>
        </p:nvGrpSpPr>
        <p:grpSpPr>
          <a:xfrm>
            <a:off x="2616780" y="2659967"/>
            <a:ext cx="399038" cy="372165"/>
            <a:chOff x="-38542250" y="3220175"/>
            <a:chExt cx="341525" cy="318525"/>
          </a:xfrm>
        </p:grpSpPr>
        <p:sp>
          <p:nvSpPr>
            <p:cNvPr id="6427" name="Google Shape;6427;p7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6"/>
          <p:cNvGrpSpPr/>
          <p:nvPr/>
        </p:nvGrpSpPr>
        <p:grpSpPr>
          <a:xfrm>
            <a:off x="2638712" y="3119337"/>
            <a:ext cx="369974" cy="369068"/>
            <a:chOff x="-38537400" y="3588000"/>
            <a:chExt cx="316650" cy="315875"/>
          </a:xfrm>
        </p:grpSpPr>
        <p:sp>
          <p:nvSpPr>
            <p:cNvPr id="6431" name="Google Shape;6431;p7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76"/>
          <p:cNvGrpSpPr/>
          <p:nvPr/>
        </p:nvGrpSpPr>
        <p:grpSpPr>
          <a:xfrm>
            <a:off x="2637792" y="3576866"/>
            <a:ext cx="371814" cy="369974"/>
            <a:chOff x="-38538975" y="3954250"/>
            <a:chExt cx="318225" cy="316650"/>
          </a:xfrm>
        </p:grpSpPr>
        <p:sp>
          <p:nvSpPr>
            <p:cNvPr id="6436" name="Google Shape;6436;p7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6"/>
          <p:cNvGrpSpPr/>
          <p:nvPr/>
        </p:nvGrpSpPr>
        <p:grpSpPr>
          <a:xfrm>
            <a:off x="3955104" y="3571793"/>
            <a:ext cx="375465" cy="371814"/>
            <a:chOff x="-37385100" y="3949908"/>
            <a:chExt cx="321350" cy="318225"/>
          </a:xfrm>
        </p:grpSpPr>
        <p:sp>
          <p:nvSpPr>
            <p:cNvPr id="6439" name="Google Shape;6439;p7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76"/>
          <p:cNvGrpSpPr/>
          <p:nvPr/>
        </p:nvGrpSpPr>
        <p:grpSpPr>
          <a:xfrm>
            <a:off x="2130763" y="1307353"/>
            <a:ext cx="370909" cy="370675"/>
            <a:chOff x="-41895050" y="3217225"/>
            <a:chExt cx="317450" cy="317250"/>
          </a:xfrm>
        </p:grpSpPr>
        <p:sp>
          <p:nvSpPr>
            <p:cNvPr id="6442" name="Google Shape;6442;p7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6"/>
          <p:cNvGrpSpPr/>
          <p:nvPr/>
        </p:nvGrpSpPr>
        <p:grpSpPr>
          <a:xfrm>
            <a:off x="2130310" y="1744287"/>
            <a:ext cx="371814" cy="369974"/>
            <a:chOff x="-41893475" y="3584850"/>
            <a:chExt cx="318225" cy="316650"/>
          </a:xfrm>
        </p:grpSpPr>
        <p:sp>
          <p:nvSpPr>
            <p:cNvPr id="6448" name="Google Shape;6448;p7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2" name="Google Shape;6452;p76"/>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6"/>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4" name="Google Shape;6454;p76"/>
          <p:cNvGrpSpPr/>
          <p:nvPr/>
        </p:nvGrpSpPr>
        <p:grpSpPr>
          <a:xfrm>
            <a:off x="900338" y="3139579"/>
            <a:ext cx="337522" cy="370909"/>
            <a:chOff x="-39998250" y="3605325"/>
            <a:chExt cx="288875" cy="317450"/>
          </a:xfrm>
        </p:grpSpPr>
        <p:sp>
          <p:nvSpPr>
            <p:cNvPr id="6455" name="Google Shape;6455;p7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6"/>
          <p:cNvGrpSpPr/>
          <p:nvPr/>
        </p:nvGrpSpPr>
        <p:grpSpPr>
          <a:xfrm>
            <a:off x="884112" y="3598043"/>
            <a:ext cx="369974" cy="369945"/>
            <a:chOff x="-40011050" y="3972375"/>
            <a:chExt cx="316650" cy="316625"/>
          </a:xfrm>
        </p:grpSpPr>
        <p:sp>
          <p:nvSpPr>
            <p:cNvPr id="6458" name="Google Shape;6458;p7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76"/>
          <p:cNvGrpSpPr/>
          <p:nvPr/>
        </p:nvGrpSpPr>
        <p:grpSpPr>
          <a:xfrm>
            <a:off x="3116043" y="2662742"/>
            <a:ext cx="266921" cy="369039"/>
            <a:chOff x="-38129425" y="3222550"/>
            <a:chExt cx="228450" cy="315850"/>
          </a:xfrm>
        </p:grpSpPr>
        <p:sp>
          <p:nvSpPr>
            <p:cNvPr id="6461" name="Google Shape;6461;p7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6"/>
          <p:cNvGrpSpPr/>
          <p:nvPr/>
        </p:nvGrpSpPr>
        <p:grpSpPr>
          <a:xfrm>
            <a:off x="3071012" y="3119337"/>
            <a:ext cx="371785" cy="369974"/>
            <a:chOff x="-38172725" y="3588000"/>
            <a:chExt cx="318200" cy="316650"/>
          </a:xfrm>
        </p:grpSpPr>
        <p:sp>
          <p:nvSpPr>
            <p:cNvPr id="6464" name="Google Shape;6464;p7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6"/>
          <p:cNvGrpSpPr/>
          <p:nvPr/>
        </p:nvGrpSpPr>
        <p:grpSpPr>
          <a:xfrm>
            <a:off x="3146914" y="3577772"/>
            <a:ext cx="219981" cy="369974"/>
            <a:chOff x="-38109725" y="3955025"/>
            <a:chExt cx="188275" cy="316650"/>
          </a:xfrm>
        </p:grpSpPr>
        <p:sp>
          <p:nvSpPr>
            <p:cNvPr id="6473" name="Google Shape;6473;p7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76"/>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76"/>
          <p:cNvGrpSpPr/>
          <p:nvPr/>
        </p:nvGrpSpPr>
        <p:grpSpPr>
          <a:xfrm>
            <a:off x="2562313" y="1309193"/>
            <a:ext cx="373654" cy="369068"/>
            <a:chOff x="-41530375" y="3218800"/>
            <a:chExt cx="319800" cy="315875"/>
          </a:xfrm>
        </p:grpSpPr>
        <p:sp>
          <p:nvSpPr>
            <p:cNvPr id="6477" name="Google Shape;6477;p7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76"/>
          <p:cNvGrpSpPr/>
          <p:nvPr/>
        </p:nvGrpSpPr>
        <p:grpSpPr>
          <a:xfrm>
            <a:off x="2564607" y="1824351"/>
            <a:ext cx="369068" cy="289004"/>
            <a:chOff x="-41526450" y="3653375"/>
            <a:chExt cx="315875" cy="247350"/>
          </a:xfrm>
        </p:grpSpPr>
        <p:sp>
          <p:nvSpPr>
            <p:cNvPr id="6480" name="Google Shape;6480;p7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6"/>
          <p:cNvGrpSpPr/>
          <p:nvPr/>
        </p:nvGrpSpPr>
        <p:grpSpPr>
          <a:xfrm>
            <a:off x="2565994" y="2187015"/>
            <a:ext cx="366293" cy="369974"/>
            <a:chOff x="-41526450" y="3951100"/>
            <a:chExt cx="313500" cy="316650"/>
          </a:xfrm>
        </p:grpSpPr>
        <p:sp>
          <p:nvSpPr>
            <p:cNvPr id="6483" name="Google Shape;6483;p7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6"/>
          <p:cNvGrpSpPr/>
          <p:nvPr/>
        </p:nvGrpSpPr>
        <p:grpSpPr>
          <a:xfrm>
            <a:off x="1331249" y="2681144"/>
            <a:ext cx="339595" cy="371814"/>
            <a:chOff x="-39625900" y="3238300"/>
            <a:chExt cx="290650" cy="318225"/>
          </a:xfrm>
        </p:grpSpPr>
        <p:sp>
          <p:nvSpPr>
            <p:cNvPr id="6487" name="Google Shape;6487;p7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9" name="Google Shape;6489;p76"/>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0" name="Google Shape;6490;p76"/>
          <p:cNvGrpSpPr/>
          <p:nvPr/>
        </p:nvGrpSpPr>
        <p:grpSpPr>
          <a:xfrm>
            <a:off x="1325300" y="3597605"/>
            <a:ext cx="366293" cy="370441"/>
            <a:chOff x="-39647175" y="3972000"/>
            <a:chExt cx="313500" cy="317050"/>
          </a:xfrm>
        </p:grpSpPr>
        <p:sp>
          <p:nvSpPr>
            <p:cNvPr id="6491" name="Google Shape;6491;p7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6"/>
          <p:cNvGrpSpPr/>
          <p:nvPr/>
        </p:nvGrpSpPr>
        <p:grpSpPr>
          <a:xfrm>
            <a:off x="3494427" y="2661603"/>
            <a:ext cx="375495" cy="370879"/>
            <a:chOff x="-37808850" y="3221575"/>
            <a:chExt cx="321375" cy="317425"/>
          </a:xfrm>
        </p:grpSpPr>
        <p:sp>
          <p:nvSpPr>
            <p:cNvPr id="6495" name="Google Shape;6495;p7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76"/>
          <p:cNvGrpSpPr/>
          <p:nvPr/>
        </p:nvGrpSpPr>
        <p:grpSpPr>
          <a:xfrm>
            <a:off x="3503201" y="3183634"/>
            <a:ext cx="372749" cy="241158"/>
            <a:chOff x="-37806500" y="3643030"/>
            <a:chExt cx="319025" cy="206400"/>
          </a:xfrm>
        </p:grpSpPr>
        <p:sp>
          <p:nvSpPr>
            <p:cNvPr id="6498" name="Google Shape;6498;p7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6"/>
          <p:cNvGrpSpPr/>
          <p:nvPr/>
        </p:nvGrpSpPr>
        <p:grpSpPr>
          <a:xfrm>
            <a:off x="3505508" y="3575931"/>
            <a:ext cx="368134" cy="371814"/>
            <a:chOff x="-37804925" y="3953450"/>
            <a:chExt cx="315075" cy="318225"/>
          </a:xfrm>
        </p:grpSpPr>
        <p:sp>
          <p:nvSpPr>
            <p:cNvPr id="6501" name="Google Shape;6501;p7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4" name="Google Shape;6504;p76"/>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5" name="Google Shape;6505;p76"/>
          <p:cNvGrpSpPr/>
          <p:nvPr/>
        </p:nvGrpSpPr>
        <p:grpSpPr>
          <a:xfrm>
            <a:off x="4860977" y="1328538"/>
            <a:ext cx="355663" cy="308725"/>
            <a:chOff x="-28462125" y="3199700"/>
            <a:chExt cx="298550" cy="259150"/>
          </a:xfrm>
        </p:grpSpPr>
        <p:sp>
          <p:nvSpPr>
            <p:cNvPr id="6506" name="Google Shape;6506;p7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76"/>
          <p:cNvGrpSpPr/>
          <p:nvPr/>
        </p:nvGrpSpPr>
        <p:grpSpPr>
          <a:xfrm>
            <a:off x="4861930" y="1763228"/>
            <a:ext cx="353757" cy="352833"/>
            <a:chOff x="-28461325" y="3545475"/>
            <a:chExt cx="296950" cy="296175"/>
          </a:xfrm>
        </p:grpSpPr>
        <p:sp>
          <p:nvSpPr>
            <p:cNvPr id="6510" name="Google Shape;6510;p7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6"/>
          <p:cNvGrpSpPr/>
          <p:nvPr/>
        </p:nvGrpSpPr>
        <p:grpSpPr>
          <a:xfrm>
            <a:off x="4858162" y="2213272"/>
            <a:ext cx="361292" cy="352803"/>
            <a:chOff x="-28463700" y="3914875"/>
            <a:chExt cx="303275" cy="296150"/>
          </a:xfrm>
        </p:grpSpPr>
        <p:sp>
          <p:nvSpPr>
            <p:cNvPr id="6517" name="Google Shape;6517;p7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6"/>
          <p:cNvGrpSpPr/>
          <p:nvPr/>
        </p:nvGrpSpPr>
        <p:grpSpPr>
          <a:xfrm>
            <a:off x="7092947" y="1369355"/>
            <a:ext cx="351880" cy="227092"/>
            <a:chOff x="-26573400" y="3224125"/>
            <a:chExt cx="295375" cy="190625"/>
          </a:xfrm>
        </p:grpSpPr>
        <p:sp>
          <p:nvSpPr>
            <p:cNvPr id="6520" name="Google Shape;6520;p7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76"/>
          <p:cNvGrpSpPr/>
          <p:nvPr/>
        </p:nvGrpSpPr>
        <p:grpSpPr>
          <a:xfrm>
            <a:off x="7092947" y="1763690"/>
            <a:ext cx="351880" cy="351910"/>
            <a:chOff x="-26573400" y="3546250"/>
            <a:chExt cx="295375" cy="295400"/>
          </a:xfrm>
        </p:grpSpPr>
        <p:sp>
          <p:nvSpPr>
            <p:cNvPr id="6523" name="Google Shape;6523;p7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6"/>
          <p:cNvGrpSpPr/>
          <p:nvPr/>
        </p:nvGrpSpPr>
        <p:grpSpPr>
          <a:xfrm>
            <a:off x="7081228" y="2213599"/>
            <a:ext cx="375319" cy="352148"/>
            <a:chOff x="-26583625" y="3917025"/>
            <a:chExt cx="315050" cy="295600"/>
          </a:xfrm>
        </p:grpSpPr>
        <p:sp>
          <p:nvSpPr>
            <p:cNvPr id="6529" name="Google Shape;6529;p7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76"/>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76"/>
          <p:cNvGrpSpPr/>
          <p:nvPr/>
        </p:nvGrpSpPr>
        <p:grpSpPr>
          <a:xfrm>
            <a:off x="5779742" y="3172629"/>
            <a:ext cx="289039" cy="352833"/>
            <a:chOff x="-24694925" y="3518700"/>
            <a:chExt cx="242625" cy="296175"/>
          </a:xfrm>
        </p:grpSpPr>
        <p:sp>
          <p:nvSpPr>
            <p:cNvPr id="6535" name="Google Shape;6535;p7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6"/>
          <p:cNvGrpSpPr/>
          <p:nvPr/>
        </p:nvGrpSpPr>
        <p:grpSpPr>
          <a:xfrm>
            <a:off x="5779280" y="3622657"/>
            <a:ext cx="289962" cy="352833"/>
            <a:chOff x="-24709100" y="3888875"/>
            <a:chExt cx="243400" cy="296175"/>
          </a:xfrm>
        </p:grpSpPr>
        <p:sp>
          <p:nvSpPr>
            <p:cNvPr id="6540" name="Google Shape;6540;p7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6"/>
          <p:cNvGrpSpPr/>
          <p:nvPr/>
        </p:nvGrpSpPr>
        <p:grpSpPr>
          <a:xfrm>
            <a:off x="7979280" y="2695320"/>
            <a:ext cx="356556" cy="349557"/>
            <a:chOff x="-22863675" y="3131775"/>
            <a:chExt cx="299300" cy="293425"/>
          </a:xfrm>
        </p:grpSpPr>
        <p:sp>
          <p:nvSpPr>
            <p:cNvPr id="6544" name="Google Shape;6544;p7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6"/>
          <p:cNvGrpSpPr/>
          <p:nvPr/>
        </p:nvGrpSpPr>
        <p:grpSpPr>
          <a:xfrm>
            <a:off x="5322144" y="1306499"/>
            <a:ext cx="310602" cy="352803"/>
            <a:chOff x="-28069875" y="3175300"/>
            <a:chExt cx="260725" cy="296150"/>
          </a:xfrm>
        </p:grpSpPr>
        <p:sp>
          <p:nvSpPr>
            <p:cNvPr id="6548" name="Google Shape;6548;p7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6"/>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8" name="Google Shape;6558;p76"/>
          <p:cNvGrpSpPr/>
          <p:nvPr/>
        </p:nvGrpSpPr>
        <p:grpSpPr>
          <a:xfrm>
            <a:off x="5363423" y="2213733"/>
            <a:ext cx="228045" cy="351880"/>
            <a:chOff x="-28032075" y="3916450"/>
            <a:chExt cx="191425" cy="295375"/>
          </a:xfrm>
        </p:grpSpPr>
        <p:sp>
          <p:nvSpPr>
            <p:cNvPr id="6559" name="Google Shape;6559;p7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76"/>
          <p:cNvGrpSpPr/>
          <p:nvPr/>
        </p:nvGrpSpPr>
        <p:grpSpPr>
          <a:xfrm>
            <a:off x="7528769" y="1306484"/>
            <a:ext cx="352833" cy="352833"/>
            <a:chOff x="-26201650" y="3176075"/>
            <a:chExt cx="296175" cy="296175"/>
          </a:xfrm>
        </p:grpSpPr>
        <p:sp>
          <p:nvSpPr>
            <p:cNvPr id="6563" name="Google Shape;6563;p7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6"/>
          <p:cNvGrpSpPr/>
          <p:nvPr/>
        </p:nvGrpSpPr>
        <p:grpSpPr>
          <a:xfrm>
            <a:off x="7528293" y="1763705"/>
            <a:ext cx="353786" cy="351880"/>
            <a:chOff x="-26204800" y="3547050"/>
            <a:chExt cx="296975" cy="295375"/>
          </a:xfrm>
        </p:grpSpPr>
        <p:sp>
          <p:nvSpPr>
            <p:cNvPr id="6566" name="Google Shape;6566;p7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8" name="Google Shape;6568;p76"/>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9" name="Google Shape;6569;p76"/>
          <p:cNvGrpSpPr/>
          <p:nvPr/>
        </p:nvGrpSpPr>
        <p:grpSpPr>
          <a:xfrm>
            <a:off x="6199548" y="2693683"/>
            <a:ext cx="345328" cy="352833"/>
            <a:chOff x="-24353875" y="3147725"/>
            <a:chExt cx="289875" cy="296175"/>
          </a:xfrm>
        </p:grpSpPr>
        <p:sp>
          <p:nvSpPr>
            <p:cNvPr id="6570" name="Google Shape;6570;p7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6"/>
          <p:cNvGrpSpPr/>
          <p:nvPr/>
        </p:nvGrpSpPr>
        <p:grpSpPr>
          <a:xfrm>
            <a:off x="6207530" y="3173090"/>
            <a:ext cx="329365" cy="351910"/>
            <a:chOff x="-24344425" y="3519475"/>
            <a:chExt cx="276475" cy="295400"/>
          </a:xfrm>
        </p:grpSpPr>
        <p:sp>
          <p:nvSpPr>
            <p:cNvPr id="6573" name="Google Shape;6573;p7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6"/>
          <p:cNvGrpSpPr/>
          <p:nvPr/>
        </p:nvGrpSpPr>
        <p:grpSpPr>
          <a:xfrm>
            <a:off x="6197210" y="3625010"/>
            <a:ext cx="350004" cy="348128"/>
            <a:chOff x="-24353075" y="3891250"/>
            <a:chExt cx="293800" cy="292225"/>
          </a:xfrm>
        </p:grpSpPr>
        <p:sp>
          <p:nvSpPr>
            <p:cNvPr id="6576" name="Google Shape;6576;p7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6"/>
          <p:cNvGrpSpPr/>
          <p:nvPr/>
        </p:nvGrpSpPr>
        <p:grpSpPr>
          <a:xfrm>
            <a:off x="7980681" y="3173313"/>
            <a:ext cx="353757" cy="351463"/>
            <a:chOff x="-22845575" y="3504075"/>
            <a:chExt cx="296950" cy="295025"/>
          </a:xfrm>
        </p:grpSpPr>
        <p:sp>
          <p:nvSpPr>
            <p:cNvPr id="6579" name="Google Shape;6579;p7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6"/>
          <p:cNvGrpSpPr/>
          <p:nvPr/>
        </p:nvGrpSpPr>
        <p:grpSpPr>
          <a:xfrm>
            <a:off x="5773862" y="1306961"/>
            <a:ext cx="299344" cy="351880"/>
            <a:chOff x="-27691025" y="3175300"/>
            <a:chExt cx="251275" cy="295375"/>
          </a:xfrm>
        </p:grpSpPr>
        <p:sp>
          <p:nvSpPr>
            <p:cNvPr id="6582" name="Google Shape;6582;p7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6"/>
          <p:cNvGrpSpPr/>
          <p:nvPr/>
        </p:nvGrpSpPr>
        <p:grpSpPr>
          <a:xfrm>
            <a:off x="5746179" y="1825637"/>
            <a:ext cx="354710" cy="228015"/>
            <a:chOff x="-27721750" y="3598250"/>
            <a:chExt cx="297750" cy="191400"/>
          </a:xfrm>
        </p:grpSpPr>
        <p:sp>
          <p:nvSpPr>
            <p:cNvPr id="6587" name="Google Shape;6587;p7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6"/>
          <p:cNvGrpSpPr/>
          <p:nvPr/>
        </p:nvGrpSpPr>
        <p:grpSpPr>
          <a:xfrm>
            <a:off x="5747579" y="2219183"/>
            <a:ext cx="351910" cy="340980"/>
            <a:chOff x="-27719400" y="3925600"/>
            <a:chExt cx="295400" cy="286225"/>
          </a:xfrm>
        </p:grpSpPr>
        <p:sp>
          <p:nvSpPr>
            <p:cNvPr id="6590" name="Google Shape;6590;p7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6"/>
          <p:cNvGrpSpPr/>
          <p:nvPr/>
        </p:nvGrpSpPr>
        <p:grpSpPr>
          <a:xfrm>
            <a:off x="7968851" y="1306023"/>
            <a:ext cx="353757" cy="353757"/>
            <a:chOff x="-25834600" y="3176875"/>
            <a:chExt cx="296950" cy="296950"/>
          </a:xfrm>
        </p:grpSpPr>
        <p:sp>
          <p:nvSpPr>
            <p:cNvPr id="6593" name="Google Shape;6593;p7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6"/>
          <p:cNvGrpSpPr/>
          <p:nvPr/>
        </p:nvGrpSpPr>
        <p:grpSpPr>
          <a:xfrm>
            <a:off x="7968851" y="1774024"/>
            <a:ext cx="353757" cy="331241"/>
            <a:chOff x="-25834600" y="3564375"/>
            <a:chExt cx="296950" cy="278050"/>
          </a:xfrm>
        </p:grpSpPr>
        <p:sp>
          <p:nvSpPr>
            <p:cNvPr id="6599" name="Google Shape;6599;p7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6"/>
          <p:cNvGrpSpPr/>
          <p:nvPr/>
        </p:nvGrpSpPr>
        <p:grpSpPr>
          <a:xfrm>
            <a:off x="7966974" y="2213376"/>
            <a:ext cx="357509" cy="352595"/>
            <a:chOff x="-25834600" y="3915850"/>
            <a:chExt cx="300100" cy="295975"/>
          </a:xfrm>
        </p:grpSpPr>
        <p:sp>
          <p:nvSpPr>
            <p:cNvPr id="6608" name="Google Shape;6608;p7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6"/>
          <p:cNvGrpSpPr/>
          <p:nvPr/>
        </p:nvGrpSpPr>
        <p:grpSpPr>
          <a:xfrm>
            <a:off x="6702402" y="2694606"/>
            <a:ext cx="228968" cy="350987"/>
            <a:chOff x="-23930925" y="3149300"/>
            <a:chExt cx="192200" cy="294625"/>
          </a:xfrm>
        </p:grpSpPr>
        <p:sp>
          <p:nvSpPr>
            <p:cNvPr id="6612" name="Google Shape;6612;p7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6"/>
          <p:cNvGrpSpPr/>
          <p:nvPr/>
        </p:nvGrpSpPr>
        <p:grpSpPr>
          <a:xfrm>
            <a:off x="6659232" y="3173090"/>
            <a:ext cx="315307" cy="351910"/>
            <a:chOff x="-23962425" y="3519475"/>
            <a:chExt cx="264675" cy="295400"/>
          </a:xfrm>
        </p:grpSpPr>
        <p:sp>
          <p:nvSpPr>
            <p:cNvPr id="6617" name="Google Shape;6617;p7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9" name="Google Shape;6619;p76"/>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0" name="Google Shape;6620;p76"/>
          <p:cNvGrpSpPr/>
          <p:nvPr/>
        </p:nvGrpSpPr>
        <p:grpSpPr>
          <a:xfrm>
            <a:off x="8037908" y="3623134"/>
            <a:ext cx="239302" cy="351880"/>
            <a:chOff x="-22788075" y="3904625"/>
            <a:chExt cx="200875" cy="295375"/>
          </a:xfrm>
        </p:grpSpPr>
        <p:sp>
          <p:nvSpPr>
            <p:cNvPr id="6621" name="Google Shape;6621;p7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6"/>
          <p:cNvGrpSpPr/>
          <p:nvPr/>
        </p:nvGrpSpPr>
        <p:grpSpPr>
          <a:xfrm>
            <a:off x="6193206" y="1306499"/>
            <a:ext cx="354710" cy="352803"/>
            <a:chOff x="-27351575" y="3175300"/>
            <a:chExt cx="297750" cy="296150"/>
          </a:xfrm>
        </p:grpSpPr>
        <p:sp>
          <p:nvSpPr>
            <p:cNvPr id="6626" name="Google Shape;6626;p7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6"/>
          <p:cNvGrpSpPr/>
          <p:nvPr/>
        </p:nvGrpSpPr>
        <p:grpSpPr>
          <a:xfrm>
            <a:off x="6235914" y="1763109"/>
            <a:ext cx="269293" cy="353072"/>
            <a:chOff x="-27313750" y="3545275"/>
            <a:chExt cx="226050" cy="296375"/>
          </a:xfrm>
        </p:grpSpPr>
        <p:sp>
          <p:nvSpPr>
            <p:cNvPr id="6631" name="Google Shape;6631;p7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6"/>
          <p:cNvGrpSpPr/>
          <p:nvPr/>
        </p:nvGrpSpPr>
        <p:grpSpPr>
          <a:xfrm>
            <a:off x="6193206" y="2211380"/>
            <a:ext cx="354710" cy="356586"/>
            <a:chOff x="-27351575" y="3915650"/>
            <a:chExt cx="297750" cy="299325"/>
          </a:xfrm>
        </p:grpSpPr>
        <p:sp>
          <p:nvSpPr>
            <p:cNvPr id="6635" name="Google Shape;6635;p7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6"/>
          <p:cNvGrpSpPr/>
          <p:nvPr/>
        </p:nvGrpSpPr>
        <p:grpSpPr>
          <a:xfrm>
            <a:off x="4880696" y="2693579"/>
            <a:ext cx="319060" cy="353042"/>
            <a:chOff x="-25445525" y="3175900"/>
            <a:chExt cx="267825" cy="296350"/>
          </a:xfrm>
        </p:grpSpPr>
        <p:sp>
          <p:nvSpPr>
            <p:cNvPr id="6638" name="Google Shape;6638;p7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6"/>
          <p:cNvGrpSpPr/>
          <p:nvPr/>
        </p:nvGrpSpPr>
        <p:grpSpPr>
          <a:xfrm>
            <a:off x="4862410" y="3183902"/>
            <a:ext cx="355633" cy="330288"/>
            <a:chOff x="-25465200" y="3565175"/>
            <a:chExt cx="298525" cy="277250"/>
          </a:xfrm>
        </p:grpSpPr>
        <p:sp>
          <p:nvSpPr>
            <p:cNvPr id="6642" name="Google Shape;6642;p7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6"/>
          <p:cNvGrpSpPr/>
          <p:nvPr/>
        </p:nvGrpSpPr>
        <p:grpSpPr>
          <a:xfrm>
            <a:off x="4861948" y="3623432"/>
            <a:ext cx="356556" cy="351285"/>
            <a:chOff x="-25465200" y="3916150"/>
            <a:chExt cx="299300" cy="294875"/>
          </a:xfrm>
        </p:grpSpPr>
        <p:sp>
          <p:nvSpPr>
            <p:cNvPr id="6645" name="Google Shape;6645;p7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76"/>
          <p:cNvGrpSpPr/>
          <p:nvPr/>
        </p:nvGrpSpPr>
        <p:grpSpPr>
          <a:xfrm>
            <a:off x="7089388" y="2693698"/>
            <a:ext cx="351880" cy="352803"/>
            <a:chOff x="-23615075" y="3148525"/>
            <a:chExt cx="295375" cy="296150"/>
          </a:xfrm>
        </p:grpSpPr>
        <p:sp>
          <p:nvSpPr>
            <p:cNvPr id="6648" name="Google Shape;6648;p7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2" name="Google Shape;6652;p76"/>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3" name="Google Shape;6653;p76"/>
          <p:cNvGrpSpPr/>
          <p:nvPr/>
        </p:nvGrpSpPr>
        <p:grpSpPr>
          <a:xfrm>
            <a:off x="7088911" y="3632977"/>
            <a:ext cx="352833" cy="332194"/>
            <a:chOff x="-23615075" y="3906200"/>
            <a:chExt cx="296175" cy="278850"/>
          </a:xfrm>
        </p:grpSpPr>
        <p:sp>
          <p:nvSpPr>
            <p:cNvPr id="6654" name="Google Shape;6654;p7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7" name="Google Shape;6657;p76"/>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8" name="Google Shape;6658;p76"/>
          <p:cNvGrpSpPr/>
          <p:nvPr/>
        </p:nvGrpSpPr>
        <p:grpSpPr>
          <a:xfrm>
            <a:off x="6637880" y="1306618"/>
            <a:ext cx="353757" cy="352565"/>
            <a:chOff x="-26980600" y="3175500"/>
            <a:chExt cx="296950" cy="295950"/>
          </a:xfrm>
        </p:grpSpPr>
        <p:sp>
          <p:nvSpPr>
            <p:cNvPr id="6659" name="Google Shape;6659;p7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2" name="Google Shape;6662;p76"/>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3" name="Google Shape;6663;p76"/>
          <p:cNvGrpSpPr/>
          <p:nvPr/>
        </p:nvGrpSpPr>
        <p:grpSpPr>
          <a:xfrm>
            <a:off x="6638357" y="2245154"/>
            <a:ext cx="352803" cy="289039"/>
            <a:chOff x="-26981375" y="3951875"/>
            <a:chExt cx="296150" cy="242625"/>
          </a:xfrm>
        </p:grpSpPr>
        <p:sp>
          <p:nvSpPr>
            <p:cNvPr id="6664" name="Google Shape;6664;p7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6"/>
          <p:cNvGrpSpPr/>
          <p:nvPr/>
        </p:nvGrpSpPr>
        <p:grpSpPr>
          <a:xfrm>
            <a:off x="5303399" y="2692745"/>
            <a:ext cx="351910" cy="354710"/>
            <a:chOff x="-25094250" y="3176075"/>
            <a:chExt cx="295400" cy="297750"/>
          </a:xfrm>
        </p:grpSpPr>
        <p:sp>
          <p:nvSpPr>
            <p:cNvPr id="6668" name="Google Shape;6668;p7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76"/>
          <p:cNvGrpSpPr/>
          <p:nvPr/>
        </p:nvGrpSpPr>
        <p:grpSpPr>
          <a:xfrm>
            <a:off x="5303399" y="3173106"/>
            <a:ext cx="351910" cy="351880"/>
            <a:chOff x="-25094250" y="3547050"/>
            <a:chExt cx="295400" cy="295375"/>
          </a:xfrm>
        </p:grpSpPr>
        <p:sp>
          <p:nvSpPr>
            <p:cNvPr id="6672" name="Google Shape;6672;p7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76"/>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8" name="Google Shape;6678;p76"/>
          <p:cNvGrpSpPr/>
          <p:nvPr/>
        </p:nvGrpSpPr>
        <p:grpSpPr>
          <a:xfrm>
            <a:off x="7535476" y="2693698"/>
            <a:ext cx="352803" cy="352803"/>
            <a:chOff x="-23245675" y="3148525"/>
            <a:chExt cx="296150" cy="296150"/>
          </a:xfrm>
        </p:grpSpPr>
        <p:sp>
          <p:nvSpPr>
            <p:cNvPr id="6679" name="Google Shape;6679;p7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76"/>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76"/>
          <p:cNvGrpSpPr/>
          <p:nvPr/>
        </p:nvGrpSpPr>
        <p:grpSpPr>
          <a:xfrm>
            <a:off x="7535938" y="3622672"/>
            <a:ext cx="351880" cy="352803"/>
            <a:chOff x="-23244900" y="3888100"/>
            <a:chExt cx="295375" cy="296150"/>
          </a:xfrm>
        </p:grpSpPr>
        <p:sp>
          <p:nvSpPr>
            <p:cNvPr id="6684" name="Google Shape;6684;p7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5" name="Google Shape;6695;p76"/>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6"/>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97" name="Google Shape;6697;p76"/>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01"/>
        <p:cNvGrpSpPr/>
        <p:nvPr/>
      </p:nvGrpSpPr>
      <p:grpSpPr>
        <a:xfrm>
          <a:off x="0" y="0"/>
          <a:ext cx="0" cy="0"/>
          <a:chOff x="0" y="0"/>
          <a:chExt cx="0" cy="0"/>
        </a:xfrm>
      </p:grpSpPr>
      <p:sp>
        <p:nvSpPr>
          <p:cNvPr id="6702" name="Google Shape;6702;p77"/>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3" name="Google Shape;6703;p77"/>
          <p:cNvGrpSpPr/>
          <p:nvPr/>
        </p:nvGrpSpPr>
        <p:grpSpPr>
          <a:xfrm>
            <a:off x="850004" y="1823018"/>
            <a:ext cx="367261" cy="367261"/>
            <a:chOff x="-65145700" y="3727425"/>
            <a:chExt cx="317425" cy="317425"/>
          </a:xfrm>
        </p:grpSpPr>
        <p:sp>
          <p:nvSpPr>
            <p:cNvPr id="6704" name="Google Shape;6704;p7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7"/>
          <p:cNvGrpSpPr/>
          <p:nvPr/>
        </p:nvGrpSpPr>
        <p:grpSpPr>
          <a:xfrm>
            <a:off x="853201" y="2251933"/>
            <a:ext cx="360868" cy="367261"/>
            <a:chOff x="-65144125" y="4094450"/>
            <a:chExt cx="311900" cy="317425"/>
          </a:xfrm>
        </p:grpSpPr>
        <p:sp>
          <p:nvSpPr>
            <p:cNvPr id="6707" name="Google Shape;6707;p7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77"/>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7"/>
          <p:cNvGrpSpPr/>
          <p:nvPr/>
        </p:nvGrpSpPr>
        <p:grpSpPr>
          <a:xfrm>
            <a:off x="3056770" y="1822628"/>
            <a:ext cx="370645" cy="368042"/>
            <a:chOff x="-63250675" y="3744075"/>
            <a:chExt cx="320350" cy="318100"/>
          </a:xfrm>
        </p:grpSpPr>
        <p:sp>
          <p:nvSpPr>
            <p:cNvPr id="6712" name="Google Shape;6712;p7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77"/>
          <p:cNvGrpSpPr/>
          <p:nvPr/>
        </p:nvGrpSpPr>
        <p:grpSpPr>
          <a:xfrm>
            <a:off x="3058462" y="2251933"/>
            <a:ext cx="367261" cy="367261"/>
            <a:chOff x="-63250675" y="4110200"/>
            <a:chExt cx="317425" cy="317425"/>
          </a:xfrm>
        </p:grpSpPr>
        <p:sp>
          <p:nvSpPr>
            <p:cNvPr id="6716" name="Google Shape;6716;p7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7"/>
          <p:cNvGrpSpPr/>
          <p:nvPr/>
        </p:nvGrpSpPr>
        <p:grpSpPr>
          <a:xfrm>
            <a:off x="1737509" y="2749028"/>
            <a:ext cx="359075" cy="358844"/>
            <a:chOff x="-61351725" y="3372400"/>
            <a:chExt cx="310350" cy="310150"/>
          </a:xfrm>
        </p:grpSpPr>
        <p:sp>
          <p:nvSpPr>
            <p:cNvPr id="6726" name="Google Shape;6726;p7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7"/>
          <p:cNvGrpSpPr/>
          <p:nvPr/>
        </p:nvGrpSpPr>
        <p:grpSpPr>
          <a:xfrm>
            <a:off x="1733864" y="3212084"/>
            <a:ext cx="366364" cy="333534"/>
            <a:chOff x="-61354875" y="3751050"/>
            <a:chExt cx="316650" cy="288275"/>
          </a:xfrm>
        </p:grpSpPr>
        <p:sp>
          <p:nvSpPr>
            <p:cNvPr id="6730" name="Google Shape;6730;p7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7"/>
          <p:cNvGrpSpPr/>
          <p:nvPr/>
        </p:nvGrpSpPr>
        <p:grpSpPr>
          <a:xfrm>
            <a:off x="1733864" y="3653724"/>
            <a:ext cx="366364" cy="367290"/>
            <a:chOff x="-61354875" y="4101525"/>
            <a:chExt cx="316650" cy="317450"/>
          </a:xfrm>
        </p:grpSpPr>
        <p:sp>
          <p:nvSpPr>
            <p:cNvPr id="6734" name="Google Shape;6734;p7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77"/>
          <p:cNvGrpSpPr/>
          <p:nvPr/>
        </p:nvGrpSpPr>
        <p:grpSpPr>
          <a:xfrm>
            <a:off x="3950299" y="2745600"/>
            <a:ext cx="368157" cy="365699"/>
            <a:chOff x="-59470075" y="3308975"/>
            <a:chExt cx="318200" cy="316075"/>
          </a:xfrm>
        </p:grpSpPr>
        <p:sp>
          <p:nvSpPr>
            <p:cNvPr id="6737" name="Google Shape;6737;p7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77"/>
          <p:cNvGrpSpPr/>
          <p:nvPr/>
        </p:nvGrpSpPr>
        <p:grpSpPr>
          <a:xfrm>
            <a:off x="1295729" y="1381305"/>
            <a:ext cx="367261" cy="364686"/>
            <a:chOff x="-64781025" y="3361050"/>
            <a:chExt cx="317425" cy="315200"/>
          </a:xfrm>
        </p:grpSpPr>
        <p:sp>
          <p:nvSpPr>
            <p:cNvPr id="6747" name="Google Shape;6747;p7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1" name="Google Shape;6751;p77"/>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7"/>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7"/>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4" name="Google Shape;6754;p77"/>
          <p:cNvGrpSpPr/>
          <p:nvPr/>
        </p:nvGrpSpPr>
        <p:grpSpPr>
          <a:xfrm>
            <a:off x="3500129" y="1822744"/>
            <a:ext cx="382765" cy="367810"/>
            <a:chOff x="-62890750" y="3747425"/>
            <a:chExt cx="330825" cy="317900"/>
          </a:xfrm>
        </p:grpSpPr>
        <p:sp>
          <p:nvSpPr>
            <p:cNvPr id="6755" name="Google Shape;6755;p7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7"/>
          <p:cNvGrpSpPr/>
          <p:nvPr/>
        </p:nvGrpSpPr>
        <p:grpSpPr>
          <a:xfrm>
            <a:off x="3507881" y="2252381"/>
            <a:ext cx="367261" cy="366364"/>
            <a:chOff x="-62884425" y="4111775"/>
            <a:chExt cx="317425" cy="316650"/>
          </a:xfrm>
        </p:grpSpPr>
        <p:sp>
          <p:nvSpPr>
            <p:cNvPr id="6770" name="Google Shape;6770;p7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7"/>
          <p:cNvGrpSpPr/>
          <p:nvPr/>
        </p:nvGrpSpPr>
        <p:grpSpPr>
          <a:xfrm>
            <a:off x="2180515" y="2748450"/>
            <a:ext cx="365438" cy="360001"/>
            <a:chOff x="-60991775" y="3376900"/>
            <a:chExt cx="315850" cy="311150"/>
          </a:xfrm>
        </p:grpSpPr>
        <p:sp>
          <p:nvSpPr>
            <p:cNvPr id="6773" name="Google Shape;6773;p7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77"/>
          <p:cNvGrpSpPr/>
          <p:nvPr/>
        </p:nvGrpSpPr>
        <p:grpSpPr>
          <a:xfrm>
            <a:off x="2180052" y="3199314"/>
            <a:ext cx="366364" cy="359075"/>
            <a:chOff x="-60988625" y="3740800"/>
            <a:chExt cx="316650" cy="310350"/>
          </a:xfrm>
        </p:grpSpPr>
        <p:sp>
          <p:nvSpPr>
            <p:cNvPr id="6777" name="Google Shape;6777;p7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7"/>
          <p:cNvGrpSpPr/>
          <p:nvPr/>
        </p:nvGrpSpPr>
        <p:grpSpPr>
          <a:xfrm>
            <a:off x="2180052" y="3654765"/>
            <a:ext cx="366364" cy="365207"/>
            <a:chOff x="-60987850" y="4100950"/>
            <a:chExt cx="316650" cy="315650"/>
          </a:xfrm>
        </p:grpSpPr>
        <p:sp>
          <p:nvSpPr>
            <p:cNvPr id="6781" name="Google Shape;6781;p7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77"/>
          <p:cNvGrpSpPr/>
          <p:nvPr/>
        </p:nvGrpSpPr>
        <p:grpSpPr>
          <a:xfrm>
            <a:off x="3949836" y="3200225"/>
            <a:ext cx="369083" cy="357253"/>
            <a:chOff x="-59447250" y="3706150"/>
            <a:chExt cx="319000" cy="308775"/>
          </a:xfrm>
        </p:grpSpPr>
        <p:sp>
          <p:nvSpPr>
            <p:cNvPr id="6787" name="Google Shape;6787;p7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7"/>
          <p:cNvGrpSpPr/>
          <p:nvPr/>
        </p:nvGrpSpPr>
        <p:grpSpPr>
          <a:xfrm>
            <a:off x="1738564" y="1381536"/>
            <a:ext cx="368186" cy="364224"/>
            <a:chOff x="-64406125" y="3362225"/>
            <a:chExt cx="318225" cy="314800"/>
          </a:xfrm>
        </p:grpSpPr>
        <p:sp>
          <p:nvSpPr>
            <p:cNvPr id="6792" name="Google Shape;6792;p7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4" name="Google Shape;6794;p77"/>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5" name="Google Shape;6795;p77"/>
          <p:cNvGrpSpPr/>
          <p:nvPr/>
        </p:nvGrpSpPr>
        <p:grpSpPr>
          <a:xfrm>
            <a:off x="1739027" y="2252381"/>
            <a:ext cx="367261" cy="366364"/>
            <a:chOff x="-64410850" y="4094450"/>
            <a:chExt cx="317425" cy="316650"/>
          </a:xfrm>
        </p:grpSpPr>
        <p:sp>
          <p:nvSpPr>
            <p:cNvPr id="6796" name="Google Shape;6796;p7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9" name="Google Shape;6799;p77"/>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77"/>
          <p:cNvGrpSpPr/>
          <p:nvPr/>
        </p:nvGrpSpPr>
        <p:grpSpPr>
          <a:xfrm>
            <a:off x="3960575" y="1822454"/>
            <a:ext cx="365467" cy="368389"/>
            <a:chOff x="-62516625" y="3743175"/>
            <a:chExt cx="315875" cy="318400"/>
          </a:xfrm>
        </p:grpSpPr>
        <p:sp>
          <p:nvSpPr>
            <p:cNvPr id="6801" name="Google Shape;6801;p7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7"/>
          <p:cNvGrpSpPr/>
          <p:nvPr/>
        </p:nvGrpSpPr>
        <p:grpSpPr>
          <a:xfrm>
            <a:off x="3967415" y="2272426"/>
            <a:ext cx="351786" cy="326274"/>
            <a:chOff x="-62511900" y="4129100"/>
            <a:chExt cx="304050" cy="282000"/>
          </a:xfrm>
        </p:grpSpPr>
        <p:sp>
          <p:nvSpPr>
            <p:cNvPr id="6804" name="Google Shape;6804;p7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7"/>
          <p:cNvGrpSpPr/>
          <p:nvPr/>
        </p:nvGrpSpPr>
        <p:grpSpPr>
          <a:xfrm>
            <a:off x="2645537" y="2744820"/>
            <a:ext cx="310770" cy="367261"/>
            <a:chOff x="-60597975" y="3367475"/>
            <a:chExt cx="268600" cy="317425"/>
          </a:xfrm>
        </p:grpSpPr>
        <p:sp>
          <p:nvSpPr>
            <p:cNvPr id="6810" name="Google Shape;6810;p7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5" name="Google Shape;6815;p77"/>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6" name="Google Shape;6816;p77"/>
          <p:cNvGrpSpPr/>
          <p:nvPr/>
        </p:nvGrpSpPr>
        <p:grpSpPr>
          <a:xfrm>
            <a:off x="2617740" y="3706136"/>
            <a:ext cx="366364" cy="262465"/>
            <a:chOff x="-60621600" y="4145650"/>
            <a:chExt cx="316650" cy="226850"/>
          </a:xfrm>
        </p:grpSpPr>
        <p:sp>
          <p:nvSpPr>
            <p:cNvPr id="6817" name="Google Shape;6817;p7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77"/>
          <p:cNvGrpSpPr/>
          <p:nvPr/>
        </p:nvGrpSpPr>
        <p:grpSpPr>
          <a:xfrm>
            <a:off x="3954392" y="3654635"/>
            <a:ext cx="359972" cy="365467"/>
            <a:chOff x="-59400775" y="4084200"/>
            <a:chExt cx="311125" cy="315875"/>
          </a:xfrm>
        </p:grpSpPr>
        <p:sp>
          <p:nvSpPr>
            <p:cNvPr id="6821" name="Google Shape;6821;p7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7"/>
          <p:cNvGrpSpPr/>
          <p:nvPr/>
        </p:nvGrpSpPr>
        <p:grpSpPr>
          <a:xfrm>
            <a:off x="2178486" y="1380466"/>
            <a:ext cx="365438" cy="366364"/>
            <a:chOff x="-64044600" y="3360375"/>
            <a:chExt cx="315850" cy="316650"/>
          </a:xfrm>
        </p:grpSpPr>
        <p:sp>
          <p:nvSpPr>
            <p:cNvPr id="6828" name="Google Shape;6828;p7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7"/>
          <p:cNvGrpSpPr/>
          <p:nvPr/>
        </p:nvGrpSpPr>
        <p:grpSpPr>
          <a:xfrm>
            <a:off x="2204909" y="1823018"/>
            <a:ext cx="312592" cy="367261"/>
            <a:chOff x="-64022550" y="3727425"/>
            <a:chExt cx="270175" cy="317425"/>
          </a:xfrm>
        </p:grpSpPr>
        <p:sp>
          <p:nvSpPr>
            <p:cNvPr id="6832" name="Google Shape;6832;p7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7"/>
          <p:cNvGrpSpPr/>
          <p:nvPr/>
        </p:nvGrpSpPr>
        <p:grpSpPr>
          <a:xfrm>
            <a:off x="2229047" y="2251918"/>
            <a:ext cx="264317" cy="367290"/>
            <a:chOff x="-64001300" y="4093650"/>
            <a:chExt cx="228450" cy="317450"/>
          </a:xfrm>
        </p:grpSpPr>
        <p:sp>
          <p:nvSpPr>
            <p:cNvPr id="6836" name="Google Shape;6836;p7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7"/>
          <p:cNvGrpSpPr/>
          <p:nvPr/>
        </p:nvGrpSpPr>
        <p:grpSpPr>
          <a:xfrm>
            <a:off x="848051" y="2745210"/>
            <a:ext cx="359972" cy="366480"/>
            <a:chOff x="-62148800" y="3377700"/>
            <a:chExt cx="311125" cy="316750"/>
          </a:xfrm>
        </p:grpSpPr>
        <p:sp>
          <p:nvSpPr>
            <p:cNvPr id="6841" name="Google Shape;6841;p7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77"/>
          <p:cNvGrpSpPr/>
          <p:nvPr/>
        </p:nvGrpSpPr>
        <p:grpSpPr>
          <a:xfrm>
            <a:off x="843958" y="3195207"/>
            <a:ext cx="368157" cy="367290"/>
            <a:chOff x="-62154300" y="3743950"/>
            <a:chExt cx="318200" cy="317450"/>
          </a:xfrm>
        </p:grpSpPr>
        <p:sp>
          <p:nvSpPr>
            <p:cNvPr id="6844" name="Google Shape;6844;p7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7"/>
          <p:cNvGrpSpPr/>
          <p:nvPr/>
        </p:nvGrpSpPr>
        <p:grpSpPr>
          <a:xfrm>
            <a:off x="843944" y="3654187"/>
            <a:ext cx="368186" cy="366364"/>
            <a:chOff x="-62151950" y="4111775"/>
            <a:chExt cx="318225" cy="316650"/>
          </a:xfrm>
        </p:grpSpPr>
        <p:sp>
          <p:nvSpPr>
            <p:cNvPr id="6847" name="Google Shape;6847;p7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77"/>
          <p:cNvGrpSpPr/>
          <p:nvPr/>
        </p:nvGrpSpPr>
        <p:grpSpPr>
          <a:xfrm>
            <a:off x="3062568" y="2744733"/>
            <a:ext cx="368157" cy="367434"/>
            <a:chOff x="-60254550" y="3367325"/>
            <a:chExt cx="318200" cy="317575"/>
          </a:xfrm>
        </p:grpSpPr>
        <p:sp>
          <p:nvSpPr>
            <p:cNvPr id="6852" name="Google Shape;6852;p7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77"/>
          <p:cNvGrpSpPr/>
          <p:nvPr/>
        </p:nvGrpSpPr>
        <p:grpSpPr>
          <a:xfrm>
            <a:off x="3063465" y="3195727"/>
            <a:ext cx="366364" cy="366248"/>
            <a:chOff x="-60255350" y="3733825"/>
            <a:chExt cx="316650" cy="316550"/>
          </a:xfrm>
        </p:grpSpPr>
        <p:sp>
          <p:nvSpPr>
            <p:cNvPr id="6857" name="Google Shape;6857;p7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7"/>
          <p:cNvGrpSpPr/>
          <p:nvPr/>
        </p:nvGrpSpPr>
        <p:grpSpPr>
          <a:xfrm>
            <a:off x="3091262" y="3654635"/>
            <a:ext cx="310770" cy="365467"/>
            <a:chOff x="-60232500" y="4101525"/>
            <a:chExt cx="268600" cy="315875"/>
          </a:xfrm>
        </p:grpSpPr>
        <p:sp>
          <p:nvSpPr>
            <p:cNvPr id="6865" name="Google Shape;6865;p7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7" name="Google Shape;6867;p77"/>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8" name="Google Shape;6868;p77"/>
          <p:cNvGrpSpPr/>
          <p:nvPr/>
        </p:nvGrpSpPr>
        <p:grpSpPr>
          <a:xfrm>
            <a:off x="2624262" y="1380466"/>
            <a:ext cx="368186" cy="366364"/>
            <a:chOff x="-63679950" y="3360375"/>
            <a:chExt cx="318225" cy="316650"/>
          </a:xfrm>
        </p:grpSpPr>
        <p:sp>
          <p:nvSpPr>
            <p:cNvPr id="6869" name="Google Shape;6869;p7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3" name="Google Shape;6873;p77"/>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4" name="Google Shape;6874;p77"/>
          <p:cNvGrpSpPr/>
          <p:nvPr/>
        </p:nvGrpSpPr>
        <p:grpSpPr>
          <a:xfrm>
            <a:off x="2622889" y="2251803"/>
            <a:ext cx="370934" cy="367521"/>
            <a:chOff x="-63679950" y="4093450"/>
            <a:chExt cx="320600" cy="317650"/>
          </a:xfrm>
        </p:grpSpPr>
        <p:sp>
          <p:nvSpPr>
            <p:cNvPr id="6875" name="Google Shape;6875;p7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7"/>
          <p:cNvGrpSpPr/>
          <p:nvPr/>
        </p:nvGrpSpPr>
        <p:grpSpPr>
          <a:xfrm>
            <a:off x="1283006" y="2744805"/>
            <a:ext cx="366364" cy="367290"/>
            <a:chOff x="-61784125" y="3377700"/>
            <a:chExt cx="316650" cy="317450"/>
          </a:xfrm>
        </p:grpSpPr>
        <p:sp>
          <p:nvSpPr>
            <p:cNvPr id="6879" name="Google Shape;6879;p7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7"/>
          <p:cNvGrpSpPr/>
          <p:nvPr/>
        </p:nvGrpSpPr>
        <p:grpSpPr>
          <a:xfrm>
            <a:off x="1283006" y="3195207"/>
            <a:ext cx="366364" cy="367290"/>
            <a:chOff x="-61783350" y="3743950"/>
            <a:chExt cx="316650" cy="317450"/>
          </a:xfrm>
        </p:grpSpPr>
        <p:sp>
          <p:nvSpPr>
            <p:cNvPr id="6887" name="Google Shape;6887;p7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9" name="Google Shape;6889;p77"/>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7"/>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7"/>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2" name="Google Shape;6892;p77"/>
          <p:cNvGrpSpPr/>
          <p:nvPr/>
        </p:nvGrpSpPr>
        <p:grpSpPr>
          <a:xfrm>
            <a:off x="3504430" y="3655040"/>
            <a:ext cx="369112" cy="364657"/>
            <a:chOff x="-59869425" y="4102225"/>
            <a:chExt cx="319025" cy="315175"/>
          </a:xfrm>
        </p:grpSpPr>
        <p:sp>
          <p:nvSpPr>
            <p:cNvPr id="6893" name="Google Shape;6893;p7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7"/>
          <p:cNvGrpSpPr/>
          <p:nvPr/>
        </p:nvGrpSpPr>
        <p:grpSpPr>
          <a:xfrm>
            <a:off x="2623233" y="4123862"/>
            <a:ext cx="366364" cy="365467"/>
            <a:chOff x="-59029025" y="3711650"/>
            <a:chExt cx="316650" cy="315875"/>
          </a:xfrm>
        </p:grpSpPr>
        <p:sp>
          <p:nvSpPr>
            <p:cNvPr id="6898" name="Google Shape;6898;p7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77"/>
          <p:cNvGrpSpPr/>
          <p:nvPr/>
        </p:nvGrpSpPr>
        <p:grpSpPr>
          <a:xfrm>
            <a:off x="4859311" y="1379917"/>
            <a:ext cx="351940" cy="348188"/>
            <a:chOff x="581525" y="3254850"/>
            <a:chExt cx="297750" cy="294575"/>
          </a:xfrm>
        </p:grpSpPr>
        <p:sp>
          <p:nvSpPr>
            <p:cNvPr id="6906" name="Google Shape;6906;p7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7"/>
          <p:cNvGrpSpPr/>
          <p:nvPr/>
        </p:nvGrpSpPr>
        <p:grpSpPr>
          <a:xfrm>
            <a:off x="4858380" y="1818853"/>
            <a:ext cx="353802" cy="351497"/>
            <a:chOff x="580725" y="3617925"/>
            <a:chExt cx="299325" cy="297375"/>
          </a:xfrm>
        </p:grpSpPr>
        <p:sp>
          <p:nvSpPr>
            <p:cNvPr id="6910" name="Google Shape;6910;p7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7"/>
          <p:cNvGrpSpPr/>
          <p:nvPr/>
        </p:nvGrpSpPr>
        <p:grpSpPr>
          <a:xfrm>
            <a:off x="4860242" y="2266043"/>
            <a:ext cx="350079" cy="350079"/>
            <a:chOff x="583100" y="3982600"/>
            <a:chExt cx="296175" cy="296175"/>
          </a:xfrm>
        </p:grpSpPr>
        <p:sp>
          <p:nvSpPr>
            <p:cNvPr id="6916" name="Google Shape;6916;p7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7"/>
          <p:cNvGrpSpPr/>
          <p:nvPr/>
        </p:nvGrpSpPr>
        <p:grpSpPr>
          <a:xfrm>
            <a:off x="7092856" y="1379667"/>
            <a:ext cx="307231" cy="348690"/>
            <a:chOff x="2423775" y="3226875"/>
            <a:chExt cx="259925" cy="295000"/>
          </a:xfrm>
        </p:grpSpPr>
        <p:sp>
          <p:nvSpPr>
            <p:cNvPr id="6924" name="Google Shape;6924;p7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77"/>
          <p:cNvGrpSpPr/>
          <p:nvPr/>
        </p:nvGrpSpPr>
        <p:grpSpPr>
          <a:xfrm>
            <a:off x="7070043" y="1820952"/>
            <a:ext cx="352857" cy="347301"/>
            <a:chOff x="2404875" y="3592725"/>
            <a:chExt cx="298525" cy="293825"/>
          </a:xfrm>
        </p:grpSpPr>
        <p:sp>
          <p:nvSpPr>
            <p:cNvPr id="6928" name="Google Shape;6928;p7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77"/>
          <p:cNvGrpSpPr/>
          <p:nvPr/>
        </p:nvGrpSpPr>
        <p:grpSpPr>
          <a:xfrm>
            <a:off x="7070974" y="2266517"/>
            <a:ext cx="350995" cy="349133"/>
            <a:chOff x="2404875" y="3955825"/>
            <a:chExt cx="296950" cy="295375"/>
          </a:xfrm>
        </p:grpSpPr>
        <p:sp>
          <p:nvSpPr>
            <p:cNvPr id="6932" name="Google Shape;6932;p7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77"/>
          <p:cNvGrpSpPr/>
          <p:nvPr/>
        </p:nvGrpSpPr>
        <p:grpSpPr>
          <a:xfrm>
            <a:off x="5764954" y="2730711"/>
            <a:ext cx="349163" cy="350079"/>
            <a:chOff x="4263650" y="3235150"/>
            <a:chExt cx="295400" cy="296175"/>
          </a:xfrm>
        </p:grpSpPr>
        <p:sp>
          <p:nvSpPr>
            <p:cNvPr id="6937" name="Google Shape;6937;p7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7"/>
          <p:cNvGrpSpPr/>
          <p:nvPr/>
        </p:nvGrpSpPr>
        <p:grpSpPr>
          <a:xfrm>
            <a:off x="5762634" y="3189872"/>
            <a:ext cx="353802" cy="327739"/>
            <a:chOff x="4266025" y="3609275"/>
            <a:chExt cx="299325" cy="277275"/>
          </a:xfrm>
        </p:grpSpPr>
        <p:sp>
          <p:nvSpPr>
            <p:cNvPr id="6943" name="Google Shape;6943;p7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7"/>
          <p:cNvGrpSpPr/>
          <p:nvPr/>
        </p:nvGrpSpPr>
        <p:grpSpPr>
          <a:xfrm>
            <a:off x="5763092" y="3655259"/>
            <a:ext cx="352886" cy="349133"/>
            <a:chOff x="4263650" y="3963700"/>
            <a:chExt cx="298550" cy="295375"/>
          </a:xfrm>
        </p:grpSpPr>
        <p:sp>
          <p:nvSpPr>
            <p:cNvPr id="6946" name="Google Shape;6946;p7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77"/>
          <p:cNvGrpSpPr/>
          <p:nvPr/>
        </p:nvGrpSpPr>
        <p:grpSpPr>
          <a:xfrm>
            <a:off x="8041429" y="2730711"/>
            <a:ext cx="226264" cy="350079"/>
            <a:chOff x="6164975" y="3211525"/>
            <a:chExt cx="191425" cy="296175"/>
          </a:xfrm>
        </p:grpSpPr>
        <p:sp>
          <p:nvSpPr>
            <p:cNvPr id="6954" name="Google Shape;6954;p7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7"/>
          <p:cNvGrpSpPr/>
          <p:nvPr/>
        </p:nvGrpSpPr>
        <p:grpSpPr>
          <a:xfrm>
            <a:off x="5303466" y="1378987"/>
            <a:ext cx="352886" cy="350049"/>
            <a:chOff x="946175" y="3253275"/>
            <a:chExt cx="298550" cy="296150"/>
          </a:xfrm>
        </p:grpSpPr>
        <p:sp>
          <p:nvSpPr>
            <p:cNvPr id="6962" name="Google Shape;6962;p7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7"/>
          <p:cNvGrpSpPr/>
          <p:nvPr/>
        </p:nvGrpSpPr>
        <p:grpSpPr>
          <a:xfrm>
            <a:off x="5304397" y="1820951"/>
            <a:ext cx="351024" cy="347301"/>
            <a:chOff x="946175" y="3619500"/>
            <a:chExt cx="296975" cy="293825"/>
          </a:xfrm>
        </p:grpSpPr>
        <p:sp>
          <p:nvSpPr>
            <p:cNvPr id="6968" name="Google Shape;6968;p7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7"/>
          <p:cNvGrpSpPr/>
          <p:nvPr/>
        </p:nvGrpSpPr>
        <p:grpSpPr>
          <a:xfrm>
            <a:off x="5303939" y="2265585"/>
            <a:ext cx="351940" cy="350995"/>
            <a:chOff x="944600" y="3981825"/>
            <a:chExt cx="297750" cy="296950"/>
          </a:xfrm>
        </p:grpSpPr>
        <p:sp>
          <p:nvSpPr>
            <p:cNvPr id="6975" name="Google Shape;6975;p7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7"/>
          <p:cNvGrpSpPr/>
          <p:nvPr/>
        </p:nvGrpSpPr>
        <p:grpSpPr>
          <a:xfrm>
            <a:off x="7520875" y="1379445"/>
            <a:ext cx="350079" cy="349133"/>
            <a:chOff x="2768750" y="3227275"/>
            <a:chExt cx="296175" cy="295375"/>
          </a:xfrm>
        </p:grpSpPr>
        <p:sp>
          <p:nvSpPr>
            <p:cNvPr id="6980" name="Google Shape;6980;p7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7"/>
          <p:cNvGrpSpPr/>
          <p:nvPr/>
        </p:nvGrpSpPr>
        <p:grpSpPr>
          <a:xfrm>
            <a:off x="7541826" y="1820317"/>
            <a:ext cx="308177" cy="348572"/>
            <a:chOff x="2786075" y="3591800"/>
            <a:chExt cx="260725" cy="294900"/>
          </a:xfrm>
        </p:grpSpPr>
        <p:sp>
          <p:nvSpPr>
            <p:cNvPr id="6989" name="Google Shape;6989;p7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7"/>
          <p:cNvGrpSpPr/>
          <p:nvPr/>
        </p:nvGrpSpPr>
        <p:grpSpPr>
          <a:xfrm>
            <a:off x="7582324" y="2266044"/>
            <a:ext cx="227180" cy="350079"/>
            <a:chOff x="2819150" y="3955025"/>
            <a:chExt cx="192200" cy="296175"/>
          </a:xfrm>
        </p:grpSpPr>
        <p:sp>
          <p:nvSpPr>
            <p:cNvPr id="6995" name="Google Shape;6995;p7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7"/>
          <p:cNvGrpSpPr/>
          <p:nvPr/>
        </p:nvGrpSpPr>
        <p:grpSpPr>
          <a:xfrm>
            <a:off x="6206097" y="2731642"/>
            <a:ext cx="349133" cy="348217"/>
            <a:chOff x="4629125" y="3235150"/>
            <a:chExt cx="295375" cy="294600"/>
          </a:xfrm>
        </p:grpSpPr>
        <p:sp>
          <p:nvSpPr>
            <p:cNvPr id="7000" name="Google Shape;7000;p7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7"/>
          <p:cNvGrpSpPr/>
          <p:nvPr/>
        </p:nvGrpSpPr>
        <p:grpSpPr>
          <a:xfrm>
            <a:off x="6206082" y="3179175"/>
            <a:ext cx="349163" cy="349133"/>
            <a:chOff x="4628325" y="3599825"/>
            <a:chExt cx="295400" cy="295375"/>
          </a:xfrm>
        </p:grpSpPr>
        <p:sp>
          <p:nvSpPr>
            <p:cNvPr id="7006" name="Google Shape;7006;p7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7"/>
          <p:cNvGrpSpPr/>
          <p:nvPr/>
        </p:nvGrpSpPr>
        <p:grpSpPr>
          <a:xfrm>
            <a:off x="6227033" y="3654786"/>
            <a:ext cx="307261" cy="350079"/>
            <a:chOff x="4645650" y="3962900"/>
            <a:chExt cx="259950" cy="296175"/>
          </a:xfrm>
        </p:grpSpPr>
        <p:sp>
          <p:nvSpPr>
            <p:cNvPr id="7019" name="Google Shape;7019;p7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77"/>
          <p:cNvGrpSpPr/>
          <p:nvPr/>
        </p:nvGrpSpPr>
        <p:grpSpPr>
          <a:xfrm>
            <a:off x="7979994" y="3179648"/>
            <a:ext cx="349133" cy="348188"/>
            <a:chOff x="6143725" y="3582500"/>
            <a:chExt cx="295375" cy="294575"/>
          </a:xfrm>
        </p:grpSpPr>
        <p:sp>
          <p:nvSpPr>
            <p:cNvPr id="7026" name="Google Shape;7026;p7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77"/>
          <p:cNvGrpSpPr/>
          <p:nvPr/>
        </p:nvGrpSpPr>
        <p:grpSpPr>
          <a:xfrm>
            <a:off x="5748820" y="1378987"/>
            <a:ext cx="350995" cy="350049"/>
            <a:chOff x="1310075" y="3253275"/>
            <a:chExt cx="296950" cy="296150"/>
          </a:xfrm>
        </p:grpSpPr>
        <p:sp>
          <p:nvSpPr>
            <p:cNvPr id="7034" name="Google Shape;7034;p7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7" name="Google Shape;7037;p77"/>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8" name="Google Shape;7038;p77"/>
          <p:cNvGrpSpPr/>
          <p:nvPr/>
        </p:nvGrpSpPr>
        <p:grpSpPr>
          <a:xfrm>
            <a:off x="5748347" y="2265246"/>
            <a:ext cx="351941" cy="351675"/>
            <a:chOff x="1310075" y="3980250"/>
            <a:chExt cx="297750" cy="297525"/>
          </a:xfrm>
        </p:grpSpPr>
        <p:sp>
          <p:nvSpPr>
            <p:cNvPr id="7039" name="Google Shape;7039;p7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7"/>
          <p:cNvGrpSpPr/>
          <p:nvPr/>
        </p:nvGrpSpPr>
        <p:grpSpPr>
          <a:xfrm>
            <a:off x="8013136" y="1379445"/>
            <a:ext cx="266305" cy="349133"/>
            <a:chOff x="3167275" y="3227275"/>
            <a:chExt cx="225300" cy="295375"/>
          </a:xfrm>
        </p:grpSpPr>
        <p:sp>
          <p:nvSpPr>
            <p:cNvPr id="7044" name="Google Shape;7044;p7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9" name="Google Shape;7049;p77"/>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0" name="Google Shape;7050;p77"/>
          <p:cNvGrpSpPr/>
          <p:nvPr/>
        </p:nvGrpSpPr>
        <p:grpSpPr>
          <a:xfrm>
            <a:off x="7970318" y="2266502"/>
            <a:ext cx="351940" cy="349163"/>
            <a:chOff x="3133425" y="3955025"/>
            <a:chExt cx="297750" cy="295400"/>
          </a:xfrm>
        </p:grpSpPr>
        <p:sp>
          <p:nvSpPr>
            <p:cNvPr id="7051" name="Google Shape;7051;p7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7"/>
          <p:cNvGrpSpPr/>
          <p:nvPr/>
        </p:nvGrpSpPr>
        <p:grpSpPr>
          <a:xfrm>
            <a:off x="6650491" y="2730090"/>
            <a:ext cx="350079" cy="351320"/>
            <a:chOff x="4991425" y="3234750"/>
            <a:chExt cx="296175" cy="297225"/>
          </a:xfrm>
        </p:grpSpPr>
        <p:sp>
          <p:nvSpPr>
            <p:cNvPr id="7055" name="Google Shape;7055;p7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7"/>
          <p:cNvGrpSpPr/>
          <p:nvPr/>
        </p:nvGrpSpPr>
        <p:grpSpPr>
          <a:xfrm>
            <a:off x="6650491" y="3199653"/>
            <a:ext cx="350079" cy="308177"/>
            <a:chOff x="4991425" y="3617150"/>
            <a:chExt cx="296175" cy="260725"/>
          </a:xfrm>
        </p:grpSpPr>
        <p:sp>
          <p:nvSpPr>
            <p:cNvPr id="7062" name="Google Shape;7062;p7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7"/>
          <p:cNvGrpSpPr/>
          <p:nvPr/>
        </p:nvGrpSpPr>
        <p:grpSpPr>
          <a:xfrm>
            <a:off x="6727764" y="3655244"/>
            <a:ext cx="195532" cy="349163"/>
            <a:chOff x="5056800" y="3962900"/>
            <a:chExt cx="165425" cy="295400"/>
          </a:xfrm>
        </p:grpSpPr>
        <p:sp>
          <p:nvSpPr>
            <p:cNvPr id="7070" name="Google Shape;7070;p7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77"/>
          <p:cNvGrpSpPr/>
          <p:nvPr/>
        </p:nvGrpSpPr>
        <p:grpSpPr>
          <a:xfrm>
            <a:off x="7979062" y="3655260"/>
            <a:ext cx="350995" cy="349133"/>
            <a:chOff x="6168925" y="3936925"/>
            <a:chExt cx="296950" cy="295375"/>
          </a:xfrm>
        </p:grpSpPr>
        <p:sp>
          <p:nvSpPr>
            <p:cNvPr id="7074" name="Google Shape;7074;p7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7"/>
          <p:cNvGrpSpPr/>
          <p:nvPr/>
        </p:nvGrpSpPr>
        <p:grpSpPr>
          <a:xfrm>
            <a:off x="6192781" y="1372332"/>
            <a:ext cx="348188" cy="349133"/>
            <a:chOff x="1674750" y="3254050"/>
            <a:chExt cx="294575" cy="295375"/>
          </a:xfrm>
        </p:grpSpPr>
        <p:sp>
          <p:nvSpPr>
            <p:cNvPr id="7081" name="Google Shape;7081;p7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7"/>
          <p:cNvGrpSpPr/>
          <p:nvPr/>
        </p:nvGrpSpPr>
        <p:grpSpPr>
          <a:xfrm>
            <a:off x="6207177" y="1820035"/>
            <a:ext cx="319347" cy="349133"/>
            <a:chOff x="1687350" y="3618725"/>
            <a:chExt cx="270175" cy="295375"/>
          </a:xfrm>
        </p:grpSpPr>
        <p:sp>
          <p:nvSpPr>
            <p:cNvPr id="7085" name="Google Shape;7085;p7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7"/>
          <p:cNvGrpSpPr/>
          <p:nvPr/>
        </p:nvGrpSpPr>
        <p:grpSpPr>
          <a:xfrm>
            <a:off x="6190880" y="2266516"/>
            <a:ext cx="351940" cy="349133"/>
            <a:chOff x="1672375" y="3982600"/>
            <a:chExt cx="297750" cy="295375"/>
          </a:xfrm>
        </p:grpSpPr>
        <p:sp>
          <p:nvSpPr>
            <p:cNvPr id="7089" name="Google Shape;7089;p7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77"/>
          <p:cNvGrpSpPr/>
          <p:nvPr/>
        </p:nvGrpSpPr>
        <p:grpSpPr>
          <a:xfrm>
            <a:off x="4882872" y="2730711"/>
            <a:ext cx="350079" cy="350079"/>
            <a:chOff x="3497300" y="3227275"/>
            <a:chExt cx="296175" cy="296175"/>
          </a:xfrm>
        </p:grpSpPr>
        <p:sp>
          <p:nvSpPr>
            <p:cNvPr id="7093" name="Google Shape;7093;p7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77"/>
          <p:cNvGrpSpPr/>
          <p:nvPr/>
        </p:nvGrpSpPr>
        <p:grpSpPr>
          <a:xfrm>
            <a:off x="4883345" y="3180106"/>
            <a:ext cx="349133" cy="347272"/>
            <a:chOff x="3497300" y="3591950"/>
            <a:chExt cx="295375" cy="293800"/>
          </a:xfrm>
        </p:grpSpPr>
        <p:sp>
          <p:nvSpPr>
            <p:cNvPr id="7102" name="Google Shape;7102;p7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77"/>
          <p:cNvGrpSpPr/>
          <p:nvPr/>
        </p:nvGrpSpPr>
        <p:grpSpPr>
          <a:xfrm>
            <a:off x="4883345" y="3655244"/>
            <a:ext cx="349133" cy="349163"/>
            <a:chOff x="3497300" y="3955025"/>
            <a:chExt cx="295375" cy="295400"/>
          </a:xfrm>
        </p:grpSpPr>
        <p:sp>
          <p:nvSpPr>
            <p:cNvPr id="7111" name="Google Shape;7111;p7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7"/>
          <p:cNvGrpSpPr/>
          <p:nvPr/>
        </p:nvGrpSpPr>
        <p:grpSpPr>
          <a:xfrm>
            <a:off x="7107917" y="2731435"/>
            <a:ext cx="327739" cy="348631"/>
            <a:chOff x="5364750" y="3235150"/>
            <a:chExt cx="277275" cy="294950"/>
          </a:xfrm>
        </p:grpSpPr>
        <p:sp>
          <p:nvSpPr>
            <p:cNvPr id="7115" name="Google Shape;7115;p7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7"/>
          <p:cNvGrpSpPr/>
          <p:nvPr/>
        </p:nvGrpSpPr>
        <p:grpSpPr>
          <a:xfrm>
            <a:off x="7096274" y="3177771"/>
            <a:ext cx="351024" cy="351941"/>
            <a:chOff x="5355300" y="3598250"/>
            <a:chExt cx="296975" cy="297750"/>
          </a:xfrm>
        </p:grpSpPr>
        <p:sp>
          <p:nvSpPr>
            <p:cNvPr id="7124" name="Google Shape;7124;p7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77"/>
          <p:cNvGrpSpPr/>
          <p:nvPr/>
        </p:nvGrpSpPr>
        <p:grpSpPr>
          <a:xfrm>
            <a:off x="7100470" y="3716693"/>
            <a:ext cx="342632" cy="226264"/>
            <a:chOff x="5358450" y="4015675"/>
            <a:chExt cx="289875" cy="191425"/>
          </a:xfrm>
        </p:grpSpPr>
        <p:sp>
          <p:nvSpPr>
            <p:cNvPr id="7133" name="Google Shape;7133;p7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77"/>
          <p:cNvGrpSpPr/>
          <p:nvPr/>
        </p:nvGrpSpPr>
        <p:grpSpPr>
          <a:xfrm>
            <a:off x="6226953" y="4099224"/>
            <a:ext cx="351024" cy="325464"/>
            <a:chOff x="6543825" y="3202075"/>
            <a:chExt cx="296975" cy="275350"/>
          </a:xfrm>
        </p:grpSpPr>
        <p:sp>
          <p:nvSpPr>
            <p:cNvPr id="7138" name="Google Shape;7138;p7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7"/>
          <p:cNvGrpSpPr/>
          <p:nvPr/>
        </p:nvGrpSpPr>
        <p:grpSpPr>
          <a:xfrm>
            <a:off x="6633934" y="1378972"/>
            <a:ext cx="350079" cy="350079"/>
            <a:chOff x="2037825" y="3254050"/>
            <a:chExt cx="296175" cy="296175"/>
          </a:xfrm>
        </p:grpSpPr>
        <p:sp>
          <p:nvSpPr>
            <p:cNvPr id="7146" name="Google Shape;7146;p7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7"/>
          <p:cNvGrpSpPr/>
          <p:nvPr/>
        </p:nvGrpSpPr>
        <p:grpSpPr>
          <a:xfrm>
            <a:off x="6632072" y="1820139"/>
            <a:ext cx="353802" cy="348926"/>
            <a:chOff x="2034675" y="3617925"/>
            <a:chExt cx="299325" cy="295200"/>
          </a:xfrm>
        </p:grpSpPr>
        <p:sp>
          <p:nvSpPr>
            <p:cNvPr id="7153" name="Google Shape;7153;p7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7"/>
          <p:cNvGrpSpPr/>
          <p:nvPr/>
        </p:nvGrpSpPr>
        <p:grpSpPr>
          <a:xfrm>
            <a:off x="6633934" y="2266516"/>
            <a:ext cx="350079" cy="349133"/>
            <a:chOff x="2037825" y="3981825"/>
            <a:chExt cx="296175" cy="295375"/>
          </a:xfrm>
        </p:grpSpPr>
        <p:sp>
          <p:nvSpPr>
            <p:cNvPr id="7159" name="Google Shape;7159;p7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7"/>
          <p:cNvGrpSpPr/>
          <p:nvPr/>
        </p:nvGrpSpPr>
        <p:grpSpPr>
          <a:xfrm>
            <a:off x="5318952" y="2762832"/>
            <a:ext cx="350079" cy="285837"/>
            <a:chOff x="3860400" y="3254050"/>
            <a:chExt cx="296175" cy="241825"/>
          </a:xfrm>
        </p:grpSpPr>
        <p:sp>
          <p:nvSpPr>
            <p:cNvPr id="7163" name="Google Shape;7163;p7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7"/>
          <p:cNvGrpSpPr/>
          <p:nvPr/>
        </p:nvGrpSpPr>
        <p:grpSpPr>
          <a:xfrm>
            <a:off x="5318479" y="3178702"/>
            <a:ext cx="351024" cy="350079"/>
            <a:chOff x="3859600" y="3591950"/>
            <a:chExt cx="296975" cy="296175"/>
          </a:xfrm>
        </p:grpSpPr>
        <p:sp>
          <p:nvSpPr>
            <p:cNvPr id="7171" name="Google Shape;7171;p7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7"/>
          <p:cNvGrpSpPr/>
          <p:nvPr/>
        </p:nvGrpSpPr>
        <p:grpSpPr>
          <a:xfrm>
            <a:off x="5318952" y="3654786"/>
            <a:ext cx="350079" cy="350079"/>
            <a:chOff x="3860400" y="3955025"/>
            <a:chExt cx="296175" cy="296175"/>
          </a:xfrm>
        </p:grpSpPr>
        <p:sp>
          <p:nvSpPr>
            <p:cNvPr id="7175" name="Google Shape;7175;p7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7"/>
          <p:cNvGrpSpPr/>
          <p:nvPr/>
        </p:nvGrpSpPr>
        <p:grpSpPr>
          <a:xfrm>
            <a:off x="7534167" y="2731184"/>
            <a:ext cx="355664" cy="349133"/>
            <a:chOff x="5716825" y="3235950"/>
            <a:chExt cx="300900" cy="295375"/>
          </a:xfrm>
        </p:grpSpPr>
        <p:sp>
          <p:nvSpPr>
            <p:cNvPr id="7181" name="Google Shape;7181;p7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7"/>
          <p:cNvGrpSpPr/>
          <p:nvPr/>
        </p:nvGrpSpPr>
        <p:grpSpPr>
          <a:xfrm>
            <a:off x="7547199" y="3189872"/>
            <a:ext cx="329601" cy="327739"/>
            <a:chOff x="5727850" y="3609275"/>
            <a:chExt cx="278850" cy="277275"/>
          </a:xfrm>
        </p:grpSpPr>
        <p:sp>
          <p:nvSpPr>
            <p:cNvPr id="7186" name="Google Shape;7186;p7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7"/>
          <p:cNvGrpSpPr/>
          <p:nvPr/>
        </p:nvGrpSpPr>
        <p:grpSpPr>
          <a:xfrm>
            <a:off x="7558383" y="3655259"/>
            <a:ext cx="307231" cy="349133"/>
            <a:chOff x="5736525" y="3963700"/>
            <a:chExt cx="259925" cy="295375"/>
          </a:xfrm>
        </p:grpSpPr>
        <p:sp>
          <p:nvSpPr>
            <p:cNvPr id="7192" name="Google Shape;7192;p7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7"/>
          <p:cNvGrpSpPr/>
          <p:nvPr/>
        </p:nvGrpSpPr>
        <p:grpSpPr>
          <a:xfrm>
            <a:off x="6649963" y="4104585"/>
            <a:ext cx="351024" cy="350079"/>
            <a:chOff x="6553275" y="3604550"/>
            <a:chExt cx="296975" cy="296175"/>
          </a:xfrm>
        </p:grpSpPr>
        <p:sp>
          <p:nvSpPr>
            <p:cNvPr id="7200" name="Google Shape;7200;p7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77"/>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207" name="Google Shape;7207;p77"/>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1"/>
        <p:cNvGrpSpPr/>
        <p:nvPr/>
      </p:nvGrpSpPr>
      <p:grpSpPr>
        <a:xfrm>
          <a:off x="0" y="0"/>
          <a:ext cx="0" cy="0"/>
          <a:chOff x="0" y="0"/>
          <a:chExt cx="0" cy="0"/>
        </a:xfrm>
      </p:grpSpPr>
      <p:grpSp>
        <p:nvGrpSpPr>
          <p:cNvPr id="7212" name="Google Shape;7212;p78"/>
          <p:cNvGrpSpPr/>
          <p:nvPr/>
        </p:nvGrpSpPr>
        <p:grpSpPr>
          <a:xfrm>
            <a:off x="877057" y="1380546"/>
            <a:ext cx="294401" cy="353645"/>
            <a:chOff x="-35814600" y="3202075"/>
            <a:chExt cx="242625" cy="291450"/>
          </a:xfrm>
        </p:grpSpPr>
        <p:sp>
          <p:nvSpPr>
            <p:cNvPr id="7213" name="Google Shape;7213;p7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78"/>
          <p:cNvGrpSpPr/>
          <p:nvPr/>
        </p:nvGrpSpPr>
        <p:grpSpPr>
          <a:xfrm>
            <a:off x="847435" y="1821466"/>
            <a:ext cx="353645" cy="353888"/>
            <a:chOff x="-35839800" y="3561025"/>
            <a:chExt cx="291450" cy="291650"/>
          </a:xfrm>
        </p:grpSpPr>
        <p:sp>
          <p:nvSpPr>
            <p:cNvPr id="7221" name="Google Shape;7221;p7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78"/>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78"/>
          <p:cNvGrpSpPr/>
          <p:nvPr/>
        </p:nvGrpSpPr>
        <p:grpSpPr>
          <a:xfrm>
            <a:off x="3084980" y="1380546"/>
            <a:ext cx="353645" cy="353645"/>
            <a:chOff x="-34003850" y="3227275"/>
            <a:chExt cx="291450" cy="291450"/>
          </a:xfrm>
        </p:grpSpPr>
        <p:sp>
          <p:nvSpPr>
            <p:cNvPr id="7230" name="Google Shape;7230;p7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8"/>
          <p:cNvGrpSpPr/>
          <p:nvPr/>
        </p:nvGrpSpPr>
        <p:grpSpPr>
          <a:xfrm>
            <a:off x="3084510" y="1821238"/>
            <a:ext cx="354586" cy="354343"/>
            <a:chOff x="-34004625" y="3585850"/>
            <a:chExt cx="292225" cy="292025"/>
          </a:xfrm>
        </p:grpSpPr>
        <p:sp>
          <p:nvSpPr>
            <p:cNvPr id="7236" name="Google Shape;7236;p7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8"/>
          <p:cNvGrpSpPr/>
          <p:nvPr/>
        </p:nvGrpSpPr>
        <p:grpSpPr>
          <a:xfrm>
            <a:off x="3084025" y="2256439"/>
            <a:ext cx="355557" cy="354616"/>
            <a:chOff x="-34005425" y="3945575"/>
            <a:chExt cx="293025" cy="292250"/>
          </a:xfrm>
        </p:grpSpPr>
        <p:sp>
          <p:nvSpPr>
            <p:cNvPr id="7242" name="Google Shape;7242;p7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8"/>
          <p:cNvGrpSpPr/>
          <p:nvPr/>
        </p:nvGrpSpPr>
        <p:grpSpPr>
          <a:xfrm>
            <a:off x="1731124" y="2729615"/>
            <a:ext cx="358408" cy="355557"/>
            <a:chOff x="-32174975" y="3192625"/>
            <a:chExt cx="295375" cy="293025"/>
          </a:xfrm>
        </p:grpSpPr>
        <p:sp>
          <p:nvSpPr>
            <p:cNvPr id="7246" name="Google Shape;7246;p7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0" name="Google Shape;7250;p78"/>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8"/>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2" name="Google Shape;7252;p78"/>
          <p:cNvGrpSpPr/>
          <p:nvPr/>
        </p:nvGrpSpPr>
        <p:grpSpPr>
          <a:xfrm>
            <a:off x="3970274" y="2730570"/>
            <a:ext cx="354586" cy="353645"/>
            <a:chOff x="-30345325" y="3184750"/>
            <a:chExt cx="292225" cy="291450"/>
          </a:xfrm>
        </p:grpSpPr>
        <p:sp>
          <p:nvSpPr>
            <p:cNvPr id="7253" name="Google Shape;7253;p7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8"/>
          <p:cNvGrpSpPr/>
          <p:nvPr/>
        </p:nvGrpSpPr>
        <p:grpSpPr>
          <a:xfrm>
            <a:off x="1295026" y="1380546"/>
            <a:ext cx="353645" cy="353645"/>
            <a:chOff x="-35481425" y="3202075"/>
            <a:chExt cx="291450" cy="291450"/>
          </a:xfrm>
        </p:grpSpPr>
        <p:sp>
          <p:nvSpPr>
            <p:cNvPr id="7259" name="Google Shape;7259;p7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8"/>
          <p:cNvGrpSpPr/>
          <p:nvPr/>
        </p:nvGrpSpPr>
        <p:grpSpPr>
          <a:xfrm>
            <a:off x="1294556" y="1822072"/>
            <a:ext cx="354586" cy="352675"/>
            <a:chOff x="-35482200" y="3561225"/>
            <a:chExt cx="292225" cy="290650"/>
          </a:xfrm>
        </p:grpSpPr>
        <p:sp>
          <p:nvSpPr>
            <p:cNvPr id="7267" name="Google Shape;7267;p7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8"/>
          <p:cNvGrpSpPr/>
          <p:nvPr/>
        </p:nvGrpSpPr>
        <p:grpSpPr>
          <a:xfrm>
            <a:off x="1295026" y="2256940"/>
            <a:ext cx="353645" cy="353615"/>
            <a:chOff x="-35481425" y="3919600"/>
            <a:chExt cx="291450" cy="291425"/>
          </a:xfrm>
        </p:grpSpPr>
        <p:sp>
          <p:nvSpPr>
            <p:cNvPr id="7271" name="Google Shape;7271;p7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8"/>
          <p:cNvGrpSpPr/>
          <p:nvPr/>
        </p:nvGrpSpPr>
        <p:grpSpPr>
          <a:xfrm>
            <a:off x="3530661" y="1381031"/>
            <a:ext cx="357468" cy="352675"/>
            <a:chOff x="-33645475" y="3228075"/>
            <a:chExt cx="294600" cy="290650"/>
          </a:xfrm>
        </p:grpSpPr>
        <p:sp>
          <p:nvSpPr>
            <p:cNvPr id="7280" name="Google Shape;7280;p7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78"/>
          <p:cNvGrpSpPr/>
          <p:nvPr/>
        </p:nvGrpSpPr>
        <p:grpSpPr>
          <a:xfrm>
            <a:off x="3531631" y="1821116"/>
            <a:ext cx="355526" cy="354586"/>
            <a:chOff x="-33646250" y="3586425"/>
            <a:chExt cx="293000" cy="292225"/>
          </a:xfrm>
        </p:grpSpPr>
        <p:sp>
          <p:nvSpPr>
            <p:cNvPr id="7288" name="Google Shape;7288;p7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8"/>
          <p:cNvGrpSpPr/>
          <p:nvPr/>
        </p:nvGrpSpPr>
        <p:grpSpPr>
          <a:xfrm>
            <a:off x="3532101" y="2255969"/>
            <a:ext cx="354586" cy="355557"/>
            <a:chOff x="-33645475" y="3944800"/>
            <a:chExt cx="292225" cy="293025"/>
          </a:xfrm>
        </p:grpSpPr>
        <p:sp>
          <p:nvSpPr>
            <p:cNvPr id="7291" name="Google Shape;7291;p7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8"/>
          <p:cNvGrpSpPr/>
          <p:nvPr/>
        </p:nvGrpSpPr>
        <p:grpSpPr>
          <a:xfrm>
            <a:off x="2185320" y="2729706"/>
            <a:ext cx="352675" cy="355375"/>
            <a:chOff x="-31809525" y="3192625"/>
            <a:chExt cx="290650" cy="292875"/>
          </a:xfrm>
        </p:grpSpPr>
        <p:sp>
          <p:nvSpPr>
            <p:cNvPr id="7302" name="Google Shape;7302;p7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8"/>
          <p:cNvGrpSpPr/>
          <p:nvPr/>
        </p:nvGrpSpPr>
        <p:grpSpPr>
          <a:xfrm>
            <a:off x="2184835" y="3200258"/>
            <a:ext cx="353645" cy="355557"/>
            <a:chOff x="-31811100" y="3550975"/>
            <a:chExt cx="291450" cy="293025"/>
          </a:xfrm>
        </p:grpSpPr>
        <p:sp>
          <p:nvSpPr>
            <p:cNvPr id="7307" name="Google Shape;7307;p7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8"/>
          <p:cNvGrpSpPr/>
          <p:nvPr/>
        </p:nvGrpSpPr>
        <p:grpSpPr>
          <a:xfrm>
            <a:off x="2178631" y="3664562"/>
            <a:ext cx="366052" cy="356831"/>
            <a:chOff x="-31817400" y="3910025"/>
            <a:chExt cx="301675" cy="294075"/>
          </a:xfrm>
        </p:grpSpPr>
        <p:sp>
          <p:nvSpPr>
            <p:cNvPr id="7315" name="Google Shape;7315;p7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8"/>
          <p:cNvGrpSpPr/>
          <p:nvPr/>
        </p:nvGrpSpPr>
        <p:grpSpPr>
          <a:xfrm>
            <a:off x="3970259" y="3200743"/>
            <a:ext cx="354616" cy="354586"/>
            <a:chOff x="-30354000" y="3569100"/>
            <a:chExt cx="292250" cy="292225"/>
          </a:xfrm>
        </p:grpSpPr>
        <p:sp>
          <p:nvSpPr>
            <p:cNvPr id="7319" name="Google Shape;7319;p7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8"/>
          <p:cNvGrpSpPr/>
          <p:nvPr/>
        </p:nvGrpSpPr>
        <p:grpSpPr>
          <a:xfrm>
            <a:off x="1748837" y="1380546"/>
            <a:ext cx="342148" cy="353645"/>
            <a:chOff x="-35118325" y="3202075"/>
            <a:chExt cx="281975" cy="291450"/>
          </a:xfrm>
        </p:grpSpPr>
        <p:sp>
          <p:nvSpPr>
            <p:cNvPr id="7326" name="Google Shape;7326;p7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8"/>
          <p:cNvGrpSpPr/>
          <p:nvPr/>
        </p:nvGrpSpPr>
        <p:grpSpPr>
          <a:xfrm>
            <a:off x="1742618" y="1821799"/>
            <a:ext cx="354586" cy="353221"/>
            <a:chOff x="-35123050" y="3561225"/>
            <a:chExt cx="292225" cy="291100"/>
          </a:xfrm>
        </p:grpSpPr>
        <p:sp>
          <p:nvSpPr>
            <p:cNvPr id="7331" name="Google Shape;7331;p7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8"/>
          <p:cNvGrpSpPr/>
          <p:nvPr/>
        </p:nvGrpSpPr>
        <p:grpSpPr>
          <a:xfrm>
            <a:off x="1784677" y="2256940"/>
            <a:ext cx="270467" cy="353615"/>
            <a:chOff x="-35089175" y="3919600"/>
            <a:chExt cx="222900" cy="291425"/>
          </a:xfrm>
        </p:grpSpPr>
        <p:sp>
          <p:nvSpPr>
            <p:cNvPr id="7334" name="Google Shape;7334;p7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8"/>
          <p:cNvGrpSpPr/>
          <p:nvPr/>
        </p:nvGrpSpPr>
        <p:grpSpPr>
          <a:xfrm>
            <a:off x="3981673" y="1380303"/>
            <a:ext cx="336445" cy="354131"/>
            <a:chOff x="-33277650" y="3226875"/>
            <a:chExt cx="277275" cy="291850"/>
          </a:xfrm>
        </p:grpSpPr>
        <p:sp>
          <p:nvSpPr>
            <p:cNvPr id="7337" name="Google Shape;7337;p7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8"/>
          <p:cNvGrpSpPr/>
          <p:nvPr/>
        </p:nvGrpSpPr>
        <p:grpSpPr>
          <a:xfrm>
            <a:off x="3973073" y="1821587"/>
            <a:ext cx="353645" cy="353645"/>
            <a:chOff x="-33286325" y="3586425"/>
            <a:chExt cx="291450" cy="291450"/>
          </a:xfrm>
        </p:grpSpPr>
        <p:sp>
          <p:nvSpPr>
            <p:cNvPr id="7345" name="Google Shape;7345;p7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8"/>
          <p:cNvGrpSpPr/>
          <p:nvPr/>
        </p:nvGrpSpPr>
        <p:grpSpPr>
          <a:xfrm>
            <a:off x="3973073" y="2255969"/>
            <a:ext cx="353645" cy="355557"/>
            <a:chOff x="-33286325" y="3944800"/>
            <a:chExt cx="291450" cy="293025"/>
          </a:xfrm>
        </p:grpSpPr>
        <p:sp>
          <p:nvSpPr>
            <p:cNvPr id="7351" name="Google Shape;7351;p7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8"/>
          <p:cNvGrpSpPr/>
          <p:nvPr/>
        </p:nvGrpSpPr>
        <p:grpSpPr>
          <a:xfrm>
            <a:off x="2631470" y="2729129"/>
            <a:ext cx="353645" cy="356527"/>
            <a:chOff x="-31452725" y="3191825"/>
            <a:chExt cx="291450" cy="293825"/>
          </a:xfrm>
        </p:grpSpPr>
        <p:sp>
          <p:nvSpPr>
            <p:cNvPr id="7356" name="Google Shape;7356;p7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8"/>
          <p:cNvGrpSpPr/>
          <p:nvPr/>
        </p:nvGrpSpPr>
        <p:grpSpPr>
          <a:xfrm>
            <a:off x="2631000" y="3200744"/>
            <a:ext cx="354586" cy="354586"/>
            <a:chOff x="-31452725" y="3551775"/>
            <a:chExt cx="292225" cy="292225"/>
          </a:xfrm>
        </p:grpSpPr>
        <p:sp>
          <p:nvSpPr>
            <p:cNvPr id="7361" name="Google Shape;7361;p7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8"/>
          <p:cNvGrpSpPr/>
          <p:nvPr/>
        </p:nvGrpSpPr>
        <p:grpSpPr>
          <a:xfrm>
            <a:off x="2629559" y="3664729"/>
            <a:ext cx="357468" cy="356497"/>
            <a:chOff x="-31455100" y="3909350"/>
            <a:chExt cx="294600" cy="293800"/>
          </a:xfrm>
        </p:grpSpPr>
        <p:sp>
          <p:nvSpPr>
            <p:cNvPr id="7366" name="Google Shape;7366;p7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78"/>
          <p:cNvGrpSpPr/>
          <p:nvPr/>
        </p:nvGrpSpPr>
        <p:grpSpPr>
          <a:xfrm>
            <a:off x="3970744" y="3665684"/>
            <a:ext cx="353645" cy="354586"/>
            <a:chOff x="-30345325" y="3918800"/>
            <a:chExt cx="291450" cy="292225"/>
          </a:xfrm>
        </p:grpSpPr>
        <p:sp>
          <p:nvSpPr>
            <p:cNvPr id="7369" name="Google Shape;7369;p7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8"/>
          <p:cNvGrpSpPr/>
          <p:nvPr/>
        </p:nvGrpSpPr>
        <p:grpSpPr>
          <a:xfrm>
            <a:off x="2200736" y="1380546"/>
            <a:ext cx="332593" cy="353645"/>
            <a:chOff x="-34755225" y="3202075"/>
            <a:chExt cx="274100" cy="291450"/>
          </a:xfrm>
        </p:grpSpPr>
        <p:sp>
          <p:nvSpPr>
            <p:cNvPr id="7375" name="Google Shape;7375;p7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8"/>
          <p:cNvGrpSpPr/>
          <p:nvPr/>
        </p:nvGrpSpPr>
        <p:grpSpPr>
          <a:xfrm>
            <a:off x="2190209" y="1821587"/>
            <a:ext cx="353645" cy="353645"/>
            <a:chOff x="-34763900" y="3561225"/>
            <a:chExt cx="291450" cy="291450"/>
          </a:xfrm>
        </p:grpSpPr>
        <p:sp>
          <p:nvSpPr>
            <p:cNvPr id="7383" name="Google Shape;7383;p7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6" name="Google Shape;7386;p78"/>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7" name="Google Shape;7387;p78"/>
          <p:cNvGrpSpPr/>
          <p:nvPr/>
        </p:nvGrpSpPr>
        <p:grpSpPr>
          <a:xfrm>
            <a:off x="845106" y="2730099"/>
            <a:ext cx="354586" cy="354586"/>
            <a:chOff x="-32927950" y="3227275"/>
            <a:chExt cx="292225" cy="292225"/>
          </a:xfrm>
        </p:grpSpPr>
        <p:sp>
          <p:nvSpPr>
            <p:cNvPr id="7388" name="Google Shape;7388;p7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8"/>
          <p:cNvGrpSpPr/>
          <p:nvPr/>
        </p:nvGrpSpPr>
        <p:grpSpPr>
          <a:xfrm>
            <a:off x="844621" y="3201213"/>
            <a:ext cx="355557" cy="353645"/>
            <a:chOff x="-32927950" y="3586425"/>
            <a:chExt cx="293025" cy="291450"/>
          </a:xfrm>
        </p:grpSpPr>
        <p:sp>
          <p:nvSpPr>
            <p:cNvPr id="7394" name="Google Shape;7394;p7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8"/>
          <p:cNvGrpSpPr/>
          <p:nvPr/>
        </p:nvGrpSpPr>
        <p:grpSpPr>
          <a:xfrm>
            <a:off x="845106" y="3665198"/>
            <a:ext cx="354586" cy="355557"/>
            <a:chOff x="-32927950" y="3944800"/>
            <a:chExt cx="292225" cy="293025"/>
          </a:xfrm>
        </p:grpSpPr>
        <p:sp>
          <p:nvSpPr>
            <p:cNvPr id="7400" name="Google Shape;7400;p7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8"/>
          <p:cNvGrpSpPr/>
          <p:nvPr/>
        </p:nvGrpSpPr>
        <p:grpSpPr>
          <a:xfrm>
            <a:off x="3073898" y="2730449"/>
            <a:ext cx="354586" cy="353888"/>
            <a:chOff x="-31094350" y="3194000"/>
            <a:chExt cx="292225" cy="291650"/>
          </a:xfrm>
        </p:grpSpPr>
        <p:sp>
          <p:nvSpPr>
            <p:cNvPr id="7410" name="Google Shape;7410;p7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8"/>
          <p:cNvGrpSpPr/>
          <p:nvPr/>
        </p:nvGrpSpPr>
        <p:grpSpPr>
          <a:xfrm>
            <a:off x="3074368" y="3200941"/>
            <a:ext cx="353645" cy="354191"/>
            <a:chOff x="-31093575" y="3552550"/>
            <a:chExt cx="291450" cy="291900"/>
          </a:xfrm>
        </p:grpSpPr>
        <p:sp>
          <p:nvSpPr>
            <p:cNvPr id="7419" name="Google Shape;7419;p7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78"/>
          <p:cNvGrpSpPr/>
          <p:nvPr/>
        </p:nvGrpSpPr>
        <p:grpSpPr>
          <a:xfrm>
            <a:off x="3074368" y="3666169"/>
            <a:ext cx="353645" cy="353615"/>
            <a:chOff x="-31093575" y="3911725"/>
            <a:chExt cx="291450" cy="291425"/>
          </a:xfrm>
        </p:grpSpPr>
        <p:sp>
          <p:nvSpPr>
            <p:cNvPr id="7424" name="Google Shape;7424;p7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8"/>
          <p:cNvGrpSpPr/>
          <p:nvPr/>
        </p:nvGrpSpPr>
        <p:grpSpPr>
          <a:xfrm>
            <a:off x="2183798" y="4123136"/>
            <a:ext cx="356497" cy="354586"/>
            <a:chOff x="-29946000" y="3183175"/>
            <a:chExt cx="293800" cy="292225"/>
          </a:xfrm>
        </p:grpSpPr>
        <p:sp>
          <p:nvSpPr>
            <p:cNvPr id="7427" name="Google Shape;7427;p7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8"/>
          <p:cNvGrpSpPr/>
          <p:nvPr/>
        </p:nvGrpSpPr>
        <p:grpSpPr>
          <a:xfrm>
            <a:off x="2628330" y="1380289"/>
            <a:ext cx="358408" cy="354161"/>
            <a:chOff x="-34408675" y="3202075"/>
            <a:chExt cx="295375" cy="291875"/>
          </a:xfrm>
        </p:grpSpPr>
        <p:sp>
          <p:nvSpPr>
            <p:cNvPr id="7434" name="Google Shape;7434;p7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8"/>
          <p:cNvGrpSpPr/>
          <p:nvPr/>
        </p:nvGrpSpPr>
        <p:grpSpPr>
          <a:xfrm>
            <a:off x="2630241" y="1820283"/>
            <a:ext cx="354586" cy="356254"/>
            <a:chOff x="-34405525" y="3558075"/>
            <a:chExt cx="292225" cy="293600"/>
          </a:xfrm>
        </p:grpSpPr>
        <p:sp>
          <p:nvSpPr>
            <p:cNvPr id="7439" name="Google Shape;7439;p7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8"/>
          <p:cNvGrpSpPr/>
          <p:nvPr/>
        </p:nvGrpSpPr>
        <p:grpSpPr>
          <a:xfrm>
            <a:off x="2629755" y="2256940"/>
            <a:ext cx="355557" cy="353615"/>
            <a:chOff x="-34406325" y="3919600"/>
            <a:chExt cx="293025" cy="291425"/>
          </a:xfrm>
        </p:grpSpPr>
        <p:sp>
          <p:nvSpPr>
            <p:cNvPr id="7443" name="Google Shape;7443;p7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8"/>
          <p:cNvGrpSpPr/>
          <p:nvPr/>
        </p:nvGrpSpPr>
        <p:grpSpPr>
          <a:xfrm>
            <a:off x="1293653" y="2736303"/>
            <a:ext cx="353645" cy="342179"/>
            <a:chOff x="-32568800" y="3232000"/>
            <a:chExt cx="291450" cy="282000"/>
          </a:xfrm>
        </p:grpSpPr>
        <p:sp>
          <p:nvSpPr>
            <p:cNvPr id="7451" name="Google Shape;7451;p7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8"/>
          <p:cNvGrpSpPr/>
          <p:nvPr/>
        </p:nvGrpSpPr>
        <p:grpSpPr>
          <a:xfrm>
            <a:off x="1293183" y="3201213"/>
            <a:ext cx="354586" cy="353645"/>
            <a:chOff x="-32569575" y="3586425"/>
            <a:chExt cx="292225" cy="291450"/>
          </a:xfrm>
        </p:grpSpPr>
        <p:sp>
          <p:nvSpPr>
            <p:cNvPr id="7454" name="Google Shape;7454;p7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78"/>
          <p:cNvGrpSpPr/>
          <p:nvPr/>
        </p:nvGrpSpPr>
        <p:grpSpPr>
          <a:xfrm>
            <a:off x="1284098" y="3665805"/>
            <a:ext cx="372756" cy="354343"/>
            <a:chOff x="-32576675" y="3944600"/>
            <a:chExt cx="307200" cy="292025"/>
          </a:xfrm>
        </p:grpSpPr>
        <p:sp>
          <p:nvSpPr>
            <p:cNvPr id="7457" name="Google Shape;7457;p7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8"/>
          <p:cNvGrpSpPr/>
          <p:nvPr/>
        </p:nvGrpSpPr>
        <p:grpSpPr>
          <a:xfrm>
            <a:off x="3529065" y="2730100"/>
            <a:ext cx="354586" cy="354586"/>
            <a:chOff x="-30735200" y="3192625"/>
            <a:chExt cx="292225" cy="292225"/>
          </a:xfrm>
        </p:grpSpPr>
        <p:sp>
          <p:nvSpPr>
            <p:cNvPr id="7460" name="Google Shape;7460;p7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78"/>
          <p:cNvGrpSpPr/>
          <p:nvPr/>
        </p:nvGrpSpPr>
        <p:grpSpPr>
          <a:xfrm>
            <a:off x="3529065" y="3201532"/>
            <a:ext cx="354586" cy="353008"/>
            <a:chOff x="-30735200" y="3552550"/>
            <a:chExt cx="292225" cy="290925"/>
          </a:xfrm>
        </p:grpSpPr>
        <p:sp>
          <p:nvSpPr>
            <p:cNvPr id="7468" name="Google Shape;7468;p7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8"/>
          <p:cNvGrpSpPr/>
          <p:nvPr/>
        </p:nvGrpSpPr>
        <p:grpSpPr>
          <a:xfrm>
            <a:off x="3529065" y="3666154"/>
            <a:ext cx="354586" cy="353645"/>
            <a:chOff x="-30735200" y="3910925"/>
            <a:chExt cx="292225" cy="291450"/>
          </a:xfrm>
        </p:grpSpPr>
        <p:sp>
          <p:nvSpPr>
            <p:cNvPr id="7471" name="Google Shape;7471;p7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3" name="Google Shape;7473;p78"/>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4" name="Google Shape;7474;p78"/>
          <p:cNvGrpSpPr/>
          <p:nvPr/>
        </p:nvGrpSpPr>
        <p:grpSpPr>
          <a:xfrm>
            <a:off x="4882910" y="1379021"/>
            <a:ext cx="358971" cy="359224"/>
            <a:chOff x="-57956275" y="3197925"/>
            <a:chExt cx="319000" cy="319225"/>
          </a:xfrm>
        </p:grpSpPr>
        <p:sp>
          <p:nvSpPr>
            <p:cNvPr id="7475" name="Google Shape;7475;p7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8"/>
          <p:cNvGrpSpPr/>
          <p:nvPr/>
        </p:nvGrpSpPr>
        <p:grpSpPr>
          <a:xfrm>
            <a:off x="4905064" y="1835446"/>
            <a:ext cx="314662" cy="358971"/>
            <a:chOff x="-57940525" y="3590375"/>
            <a:chExt cx="279625" cy="319000"/>
          </a:xfrm>
        </p:grpSpPr>
        <p:sp>
          <p:nvSpPr>
            <p:cNvPr id="7483" name="Google Shape;7483;p7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8"/>
          <p:cNvGrpSpPr/>
          <p:nvPr/>
        </p:nvGrpSpPr>
        <p:grpSpPr>
          <a:xfrm>
            <a:off x="4875945" y="2276817"/>
            <a:ext cx="358099" cy="358999"/>
            <a:chOff x="-57959425" y="3982600"/>
            <a:chExt cx="318225" cy="319025"/>
          </a:xfrm>
        </p:grpSpPr>
        <p:sp>
          <p:nvSpPr>
            <p:cNvPr id="7489" name="Google Shape;7489;p7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78"/>
          <p:cNvGrpSpPr/>
          <p:nvPr/>
        </p:nvGrpSpPr>
        <p:grpSpPr>
          <a:xfrm>
            <a:off x="7076112" y="1380146"/>
            <a:ext cx="357226" cy="357226"/>
            <a:chOff x="-55987225" y="3198925"/>
            <a:chExt cx="317450" cy="317450"/>
          </a:xfrm>
        </p:grpSpPr>
        <p:sp>
          <p:nvSpPr>
            <p:cNvPr id="7494" name="Google Shape;7494;p7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8"/>
          <p:cNvGrpSpPr/>
          <p:nvPr/>
        </p:nvGrpSpPr>
        <p:grpSpPr>
          <a:xfrm>
            <a:off x="7076112" y="1836178"/>
            <a:ext cx="357226" cy="357367"/>
            <a:chOff x="-55987225" y="3591025"/>
            <a:chExt cx="317450" cy="317575"/>
          </a:xfrm>
        </p:grpSpPr>
        <p:sp>
          <p:nvSpPr>
            <p:cNvPr id="7499" name="Google Shape;7499;p7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8"/>
          <p:cNvGrpSpPr/>
          <p:nvPr/>
        </p:nvGrpSpPr>
        <p:grpSpPr>
          <a:xfrm>
            <a:off x="7090027" y="2276817"/>
            <a:ext cx="358999" cy="358999"/>
            <a:chOff x="-55988800" y="3982600"/>
            <a:chExt cx="319025" cy="319025"/>
          </a:xfrm>
        </p:grpSpPr>
        <p:sp>
          <p:nvSpPr>
            <p:cNvPr id="7505" name="Google Shape;7505;p7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8"/>
          <p:cNvGrpSpPr/>
          <p:nvPr/>
        </p:nvGrpSpPr>
        <p:grpSpPr>
          <a:xfrm>
            <a:off x="5748546" y="2734774"/>
            <a:ext cx="356326" cy="358971"/>
            <a:chOff x="-54026025" y="3192625"/>
            <a:chExt cx="316650" cy="319000"/>
          </a:xfrm>
        </p:grpSpPr>
        <p:sp>
          <p:nvSpPr>
            <p:cNvPr id="7511" name="Google Shape;7511;p7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8"/>
          <p:cNvGrpSpPr/>
          <p:nvPr/>
        </p:nvGrpSpPr>
        <p:grpSpPr>
          <a:xfrm>
            <a:off x="5768492" y="3205748"/>
            <a:ext cx="316434" cy="358099"/>
            <a:chOff x="-54007925" y="3584850"/>
            <a:chExt cx="281200" cy="318225"/>
          </a:xfrm>
        </p:grpSpPr>
        <p:sp>
          <p:nvSpPr>
            <p:cNvPr id="7520" name="Google Shape;7520;p7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8"/>
          <p:cNvGrpSpPr/>
          <p:nvPr/>
        </p:nvGrpSpPr>
        <p:grpSpPr>
          <a:xfrm>
            <a:off x="5768492" y="3667633"/>
            <a:ext cx="316434" cy="358914"/>
            <a:chOff x="-54007925" y="3975575"/>
            <a:chExt cx="281200" cy="318950"/>
          </a:xfrm>
        </p:grpSpPr>
        <p:sp>
          <p:nvSpPr>
            <p:cNvPr id="7527" name="Google Shape;7527;p7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8"/>
          <p:cNvGrpSpPr/>
          <p:nvPr/>
        </p:nvGrpSpPr>
        <p:grpSpPr>
          <a:xfrm>
            <a:off x="8003359" y="2752104"/>
            <a:ext cx="274770" cy="358492"/>
            <a:chOff x="-52005775" y="3208025"/>
            <a:chExt cx="244175" cy="318575"/>
          </a:xfrm>
        </p:grpSpPr>
        <p:sp>
          <p:nvSpPr>
            <p:cNvPr id="7532" name="Google Shape;7532;p7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8"/>
          <p:cNvGrpSpPr/>
          <p:nvPr/>
        </p:nvGrpSpPr>
        <p:grpSpPr>
          <a:xfrm>
            <a:off x="5309825" y="1380146"/>
            <a:ext cx="358099" cy="358099"/>
            <a:chOff x="-57568775" y="3198925"/>
            <a:chExt cx="318225" cy="318225"/>
          </a:xfrm>
        </p:grpSpPr>
        <p:sp>
          <p:nvSpPr>
            <p:cNvPr id="7544" name="Google Shape;7544;p7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8"/>
          <p:cNvGrpSpPr/>
          <p:nvPr/>
        </p:nvGrpSpPr>
        <p:grpSpPr>
          <a:xfrm>
            <a:off x="5331543" y="1835446"/>
            <a:ext cx="314662" cy="358099"/>
            <a:chOff x="-57549075" y="3590375"/>
            <a:chExt cx="279625" cy="318225"/>
          </a:xfrm>
        </p:grpSpPr>
        <p:sp>
          <p:nvSpPr>
            <p:cNvPr id="7551" name="Google Shape;7551;p7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8"/>
          <p:cNvGrpSpPr/>
          <p:nvPr/>
        </p:nvGrpSpPr>
        <p:grpSpPr>
          <a:xfrm>
            <a:off x="5323740" y="2276817"/>
            <a:ext cx="359871" cy="359871"/>
            <a:chOff x="-57570350" y="3982600"/>
            <a:chExt cx="319800" cy="319800"/>
          </a:xfrm>
        </p:grpSpPr>
        <p:sp>
          <p:nvSpPr>
            <p:cNvPr id="7556" name="Google Shape;7556;p7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8"/>
          <p:cNvGrpSpPr/>
          <p:nvPr/>
        </p:nvGrpSpPr>
        <p:grpSpPr>
          <a:xfrm>
            <a:off x="7538779" y="1379246"/>
            <a:ext cx="314662" cy="358999"/>
            <a:chOff x="-55576850" y="3198125"/>
            <a:chExt cx="279625" cy="319025"/>
          </a:xfrm>
        </p:grpSpPr>
        <p:sp>
          <p:nvSpPr>
            <p:cNvPr id="7561" name="Google Shape;7561;p7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8"/>
          <p:cNvGrpSpPr/>
          <p:nvPr/>
        </p:nvGrpSpPr>
        <p:grpSpPr>
          <a:xfrm>
            <a:off x="7516174" y="1835221"/>
            <a:ext cx="359871" cy="358324"/>
            <a:chOff x="-55596550" y="3590175"/>
            <a:chExt cx="319800" cy="318425"/>
          </a:xfrm>
        </p:grpSpPr>
        <p:sp>
          <p:nvSpPr>
            <p:cNvPr id="7566" name="Google Shape;7566;p7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78"/>
          <p:cNvGrpSpPr/>
          <p:nvPr/>
        </p:nvGrpSpPr>
        <p:grpSpPr>
          <a:xfrm>
            <a:off x="7531412" y="2276564"/>
            <a:ext cx="358999" cy="359252"/>
            <a:chOff x="-55595775" y="3982375"/>
            <a:chExt cx="319025" cy="319250"/>
          </a:xfrm>
        </p:grpSpPr>
        <p:sp>
          <p:nvSpPr>
            <p:cNvPr id="7571" name="Google Shape;7571;p7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8"/>
          <p:cNvGrpSpPr/>
          <p:nvPr/>
        </p:nvGrpSpPr>
        <p:grpSpPr>
          <a:xfrm>
            <a:off x="6188595" y="2734774"/>
            <a:ext cx="358999" cy="358099"/>
            <a:chOff x="-53635375" y="3192625"/>
            <a:chExt cx="319025" cy="318225"/>
          </a:xfrm>
        </p:grpSpPr>
        <p:sp>
          <p:nvSpPr>
            <p:cNvPr id="7578" name="Google Shape;7578;p7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8"/>
          <p:cNvGrpSpPr/>
          <p:nvPr/>
        </p:nvGrpSpPr>
        <p:grpSpPr>
          <a:xfrm>
            <a:off x="6210763" y="3205748"/>
            <a:ext cx="314662" cy="358999"/>
            <a:chOff x="-53615675" y="3584850"/>
            <a:chExt cx="279625" cy="319025"/>
          </a:xfrm>
        </p:grpSpPr>
        <p:sp>
          <p:nvSpPr>
            <p:cNvPr id="7582" name="Google Shape;7582;p7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8"/>
          <p:cNvGrpSpPr/>
          <p:nvPr/>
        </p:nvGrpSpPr>
        <p:grpSpPr>
          <a:xfrm>
            <a:off x="6188609" y="3668674"/>
            <a:ext cx="358971" cy="357874"/>
            <a:chOff x="-53634575" y="3976500"/>
            <a:chExt cx="319000" cy="318025"/>
          </a:xfrm>
        </p:grpSpPr>
        <p:sp>
          <p:nvSpPr>
            <p:cNvPr id="7586" name="Google Shape;7586;p7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8"/>
          <p:cNvGrpSpPr/>
          <p:nvPr/>
        </p:nvGrpSpPr>
        <p:grpSpPr>
          <a:xfrm>
            <a:off x="7983413" y="3211628"/>
            <a:ext cx="314662" cy="358436"/>
            <a:chOff x="-52023900" y="3590075"/>
            <a:chExt cx="279625" cy="318525"/>
          </a:xfrm>
        </p:grpSpPr>
        <p:sp>
          <p:nvSpPr>
            <p:cNvPr id="7595" name="Google Shape;7595;p7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8"/>
          <p:cNvGrpSpPr/>
          <p:nvPr/>
        </p:nvGrpSpPr>
        <p:grpSpPr>
          <a:xfrm>
            <a:off x="5746654" y="1380146"/>
            <a:ext cx="358971" cy="358971"/>
            <a:chOff x="-57173375" y="3198925"/>
            <a:chExt cx="319000" cy="319000"/>
          </a:xfrm>
        </p:grpSpPr>
        <p:sp>
          <p:nvSpPr>
            <p:cNvPr id="7603" name="Google Shape;7603;p7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78"/>
          <p:cNvGrpSpPr/>
          <p:nvPr/>
        </p:nvGrpSpPr>
        <p:grpSpPr>
          <a:xfrm>
            <a:off x="5747541" y="1857587"/>
            <a:ext cx="357198" cy="314690"/>
            <a:chOff x="-57176525" y="3610050"/>
            <a:chExt cx="317425" cy="279650"/>
          </a:xfrm>
        </p:grpSpPr>
        <p:sp>
          <p:nvSpPr>
            <p:cNvPr id="7608" name="Google Shape;7608;p7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8"/>
          <p:cNvGrpSpPr/>
          <p:nvPr/>
        </p:nvGrpSpPr>
        <p:grpSpPr>
          <a:xfrm>
            <a:off x="7957995" y="1380146"/>
            <a:ext cx="358099" cy="356326"/>
            <a:chOff x="-55202750" y="3198925"/>
            <a:chExt cx="318225" cy="316650"/>
          </a:xfrm>
        </p:grpSpPr>
        <p:sp>
          <p:nvSpPr>
            <p:cNvPr id="7614" name="Google Shape;7614;p7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8"/>
          <p:cNvGrpSpPr/>
          <p:nvPr/>
        </p:nvGrpSpPr>
        <p:grpSpPr>
          <a:xfrm>
            <a:off x="7968629" y="1835446"/>
            <a:ext cx="336830" cy="358099"/>
            <a:chOff x="-55194875" y="3590375"/>
            <a:chExt cx="299325" cy="318225"/>
          </a:xfrm>
        </p:grpSpPr>
        <p:sp>
          <p:nvSpPr>
            <p:cNvPr id="7617" name="Google Shape;7617;p7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8"/>
          <p:cNvGrpSpPr/>
          <p:nvPr/>
        </p:nvGrpSpPr>
        <p:grpSpPr>
          <a:xfrm>
            <a:off x="7973247" y="2277717"/>
            <a:ext cx="357198" cy="357198"/>
            <a:chOff x="-55203525" y="3983400"/>
            <a:chExt cx="317425" cy="317425"/>
          </a:xfrm>
        </p:grpSpPr>
        <p:sp>
          <p:nvSpPr>
            <p:cNvPr id="7623" name="Google Shape;7623;p7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8"/>
          <p:cNvGrpSpPr/>
          <p:nvPr/>
        </p:nvGrpSpPr>
        <p:grpSpPr>
          <a:xfrm>
            <a:off x="6639727" y="2734774"/>
            <a:ext cx="335930" cy="358971"/>
            <a:chOff x="-53232900" y="3192625"/>
            <a:chExt cx="298525" cy="319000"/>
          </a:xfrm>
        </p:grpSpPr>
        <p:sp>
          <p:nvSpPr>
            <p:cNvPr id="7627" name="Google Shape;7627;p7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8"/>
          <p:cNvGrpSpPr/>
          <p:nvPr/>
        </p:nvGrpSpPr>
        <p:grpSpPr>
          <a:xfrm>
            <a:off x="6629093" y="3205748"/>
            <a:ext cx="357198" cy="356326"/>
            <a:chOff x="-53242350" y="3584850"/>
            <a:chExt cx="317425" cy="316650"/>
          </a:xfrm>
        </p:grpSpPr>
        <p:sp>
          <p:nvSpPr>
            <p:cNvPr id="7636" name="Google Shape;7636;p7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78"/>
          <p:cNvGrpSpPr/>
          <p:nvPr/>
        </p:nvGrpSpPr>
        <p:grpSpPr>
          <a:xfrm>
            <a:off x="6650362" y="3668449"/>
            <a:ext cx="314662" cy="358999"/>
            <a:chOff x="-53224225" y="3976300"/>
            <a:chExt cx="279625" cy="319025"/>
          </a:xfrm>
        </p:grpSpPr>
        <p:sp>
          <p:nvSpPr>
            <p:cNvPr id="7642" name="Google Shape;7642;p7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8"/>
          <p:cNvGrpSpPr/>
          <p:nvPr/>
        </p:nvGrpSpPr>
        <p:grpSpPr>
          <a:xfrm>
            <a:off x="7961258" y="3676129"/>
            <a:ext cx="358971" cy="358408"/>
            <a:chOff x="-52043575" y="3983125"/>
            <a:chExt cx="319000" cy="318500"/>
          </a:xfrm>
        </p:grpSpPr>
        <p:sp>
          <p:nvSpPr>
            <p:cNvPr id="7650" name="Google Shape;7650;p7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8"/>
          <p:cNvGrpSpPr/>
          <p:nvPr/>
        </p:nvGrpSpPr>
        <p:grpSpPr>
          <a:xfrm>
            <a:off x="6215199" y="1380146"/>
            <a:ext cx="314662" cy="358971"/>
            <a:chOff x="-56766175" y="3198925"/>
            <a:chExt cx="279625" cy="319000"/>
          </a:xfrm>
        </p:grpSpPr>
        <p:sp>
          <p:nvSpPr>
            <p:cNvPr id="7660" name="Google Shape;7660;p7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8"/>
          <p:cNvGrpSpPr/>
          <p:nvPr/>
        </p:nvGrpSpPr>
        <p:grpSpPr>
          <a:xfrm>
            <a:off x="6214313" y="1835446"/>
            <a:ext cx="316434" cy="358099"/>
            <a:chOff x="-56766175" y="3590375"/>
            <a:chExt cx="281200" cy="318225"/>
          </a:xfrm>
        </p:grpSpPr>
        <p:sp>
          <p:nvSpPr>
            <p:cNvPr id="7668" name="Google Shape;7668;p7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8"/>
          <p:cNvGrpSpPr/>
          <p:nvPr/>
        </p:nvGrpSpPr>
        <p:grpSpPr>
          <a:xfrm>
            <a:off x="6251269" y="2276817"/>
            <a:ext cx="272126" cy="358099"/>
            <a:chOff x="-56747275" y="3982600"/>
            <a:chExt cx="241825" cy="318225"/>
          </a:xfrm>
        </p:grpSpPr>
        <p:sp>
          <p:nvSpPr>
            <p:cNvPr id="7673" name="Google Shape;7673;p7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8"/>
          <p:cNvGrpSpPr/>
          <p:nvPr/>
        </p:nvGrpSpPr>
        <p:grpSpPr>
          <a:xfrm>
            <a:off x="4859020" y="3219055"/>
            <a:ext cx="358999" cy="342991"/>
            <a:chOff x="-54812875" y="3596675"/>
            <a:chExt cx="319025" cy="304800"/>
          </a:xfrm>
        </p:grpSpPr>
        <p:sp>
          <p:nvSpPr>
            <p:cNvPr id="7681" name="Google Shape;7681;p7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8" name="Google Shape;7688;p78"/>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8"/>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0" name="Google Shape;7690;p78"/>
          <p:cNvGrpSpPr/>
          <p:nvPr/>
        </p:nvGrpSpPr>
        <p:grpSpPr>
          <a:xfrm>
            <a:off x="4881188" y="3675538"/>
            <a:ext cx="314662" cy="358099"/>
            <a:chOff x="-54793175" y="3982600"/>
            <a:chExt cx="279625" cy="318225"/>
          </a:xfrm>
        </p:grpSpPr>
        <p:sp>
          <p:nvSpPr>
            <p:cNvPr id="7691" name="Google Shape;7691;p7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78"/>
          <p:cNvGrpSpPr/>
          <p:nvPr/>
        </p:nvGrpSpPr>
        <p:grpSpPr>
          <a:xfrm>
            <a:off x="7092647" y="2734774"/>
            <a:ext cx="314662" cy="358099"/>
            <a:chOff x="-52832000" y="3192625"/>
            <a:chExt cx="279625" cy="318225"/>
          </a:xfrm>
        </p:grpSpPr>
        <p:sp>
          <p:nvSpPr>
            <p:cNvPr id="7699" name="Google Shape;7699;p7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8"/>
          <p:cNvGrpSpPr/>
          <p:nvPr/>
        </p:nvGrpSpPr>
        <p:grpSpPr>
          <a:xfrm>
            <a:off x="5779179" y="2276142"/>
            <a:ext cx="323524" cy="358774"/>
            <a:chOff x="-57162350" y="3982000"/>
            <a:chExt cx="287500" cy="318825"/>
          </a:xfrm>
        </p:grpSpPr>
        <p:sp>
          <p:nvSpPr>
            <p:cNvPr id="7708" name="Google Shape;7708;p7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8"/>
          <p:cNvGrpSpPr/>
          <p:nvPr/>
        </p:nvGrpSpPr>
        <p:grpSpPr>
          <a:xfrm>
            <a:off x="7070492" y="3206648"/>
            <a:ext cx="358971" cy="357198"/>
            <a:chOff x="-52851675" y="3585650"/>
            <a:chExt cx="319000" cy="317425"/>
          </a:xfrm>
        </p:grpSpPr>
        <p:sp>
          <p:nvSpPr>
            <p:cNvPr id="7717" name="Google Shape;7717;p7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8"/>
          <p:cNvGrpSpPr/>
          <p:nvPr/>
        </p:nvGrpSpPr>
        <p:grpSpPr>
          <a:xfrm>
            <a:off x="7092647" y="3668449"/>
            <a:ext cx="314662" cy="358999"/>
            <a:chOff x="-52832000" y="3976300"/>
            <a:chExt cx="279625" cy="319025"/>
          </a:xfrm>
        </p:grpSpPr>
        <p:sp>
          <p:nvSpPr>
            <p:cNvPr id="7724" name="Google Shape;7724;p7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8"/>
          <p:cNvGrpSpPr/>
          <p:nvPr/>
        </p:nvGrpSpPr>
        <p:grpSpPr>
          <a:xfrm>
            <a:off x="6209853" y="4123097"/>
            <a:ext cx="316434" cy="358099"/>
            <a:chOff x="-51633225" y="3198925"/>
            <a:chExt cx="281200" cy="318225"/>
          </a:xfrm>
        </p:grpSpPr>
        <p:sp>
          <p:nvSpPr>
            <p:cNvPr id="7730" name="Google Shape;7730;p7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8"/>
          <p:cNvGrpSpPr/>
          <p:nvPr/>
        </p:nvGrpSpPr>
        <p:grpSpPr>
          <a:xfrm>
            <a:off x="6628676" y="1381018"/>
            <a:ext cx="365188" cy="357226"/>
            <a:chOff x="-56396775" y="3199700"/>
            <a:chExt cx="324525" cy="317450"/>
          </a:xfrm>
        </p:grpSpPr>
        <p:sp>
          <p:nvSpPr>
            <p:cNvPr id="7738" name="Google Shape;7738;p7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8"/>
          <p:cNvGrpSpPr/>
          <p:nvPr/>
        </p:nvGrpSpPr>
        <p:grpSpPr>
          <a:xfrm>
            <a:off x="6631771" y="1846953"/>
            <a:ext cx="358999" cy="335958"/>
            <a:chOff x="-56394425" y="3600600"/>
            <a:chExt cx="319025" cy="298550"/>
          </a:xfrm>
        </p:grpSpPr>
        <p:sp>
          <p:nvSpPr>
            <p:cNvPr id="7745" name="Google Shape;7745;p7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8"/>
          <p:cNvGrpSpPr/>
          <p:nvPr/>
        </p:nvGrpSpPr>
        <p:grpSpPr>
          <a:xfrm>
            <a:off x="6662538" y="2277717"/>
            <a:ext cx="327068" cy="357198"/>
            <a:chOff x="-56379450" y="3983400"/>
            <a:chExt cx="290650" cy="317425"/>
          </a:xfrm>
        </p:grpSpPr>
        <p:sp>
          <p:nvSpPr>
            <p:cNvPr id="7749" name="Google Shape;7749;p7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8"/>
          <p:cNvGrpSpPr/>
          <p:nvPr/>
        </p:nvGrpSpPr>
        <p:grpSpPr>
          <a:xfrm>
            <a:off x="5326242" y="2741864"/>
            <a:ext cx="316434" cy="358971"/>
            <a:chOff x="-54401725" y="3198925"/>
            <a:chExt cx="281200" cy="319000"/>
          </a:xfrm>
        </p:grpSpPr>
        <p:sp>
          <p:nvSpPr>
            <p:cNvPr id="7758" name="Google Shape;7758;p7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8"/>
          <p:cNvGrpSpPr/>
          <p:nvPr/>
        </p:nvGrpSpPr>
        <p:grpSpPr>
          <a:xfrm>
            <a:off x="5327128" y="3211965"/>
            <a:ext cx="314662" cy="358099"/>
            <a:chOff x="-54401725" y="3590375"/>
            <a:chExt cx="279625" cy="318225"/>
          </a:xfrm>
        </p:grpSpPr>
        <p:sp>
          <p:nvSpPr>
            <p:cNvPr id="7770" name="Google Shape;7770;p7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8"/>
          <p:cNvGrpSpPr/>
          <p:nvPr/>
        </p:nvGrpSpPr>
        <p:grpSpPr>
          <a:xfrm>
            <a:off x="5324920" y="3675538"/>
            <a:ext cx="319079" cy="358099"/>
            <a:chOff x="-54403300" y="3982600"/>
            <a:chExt cx="283550" cy="318225"/>
          </a:xfrm>
        </p:grpSpPr>
        <p:sp>
          <p:nvSpPr>
            <p:cNvPr id="7777" name="Google Shape;7777;p7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8"/>
          <p:cNvGrpSpPr/>
          <p:nvPr/>
        </p:nvGrpSpPr>
        <p:grpSpPr>
          <a:xfrm>
            <a:off x="7512313" y="2736772"/>
            <a:ext cx="356298" cy="356973"/>
            <a:chOff x="-52458650" y="3194400"/>
            <a:chExt cx="316625" cy="317225"/>
          </a:xfrm>
        </p:grpSpPr>
        <p:sp>
          <p:nvSpPr>
            <p:cNvPr id="7783" name="Google Shape;7783;p7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8"/>
          <p:cNvGrpSpPr/>
          <p:nvPr/>
        </p:nvGrpSpPr>
        <p:grpSpPr>
          <a:xfrm>
            <a:off x="4881188" y="2741864"/>
            <a:ext cx="314662" cy="358971"/>
            <a:chOff x="-54793175" y="3198925"/>
            <a:chExt cx="279625" cy="319000"/>
          </a:xfrm>
        </p:grpSpPr>
        <p:sp>
          <p:nvSpPr>
            <p:cNvPr id="7792" name="Google Shape;7792;p7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78"/>
          <p:cNvGrpSpPr/>
          <p:nvPr/>
        </p:nvGrpSpPr>
        <p:grpSpPr>
          <a:xfrm>
            <a:off x="7521611" y="3205748"/>
            <a:ext cx="337703" cy="357845"/>
            <a:chOff x="-52450000" y="3584850"/>
            <a:chExt cx="300100" cy="318000"/>
          </a:xfrm>
        </p:grpSpPr>
        <p:sp>
          <p:nvSpPr>
            <p:cNvPr id="7800" name="Google Shape;7800;p7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8"/>
          <p:cNvGrpSpPr/>
          <p:nvPr/>
        </p:nvGrpSpPr>
        <p:grpSpPr>
          <a:xfrm>
            <a:off x="7533131" y="3670221"/>
            <a:ext cx="314662" cy="357226"/>
            <a:chOff x="-52440550" y="3977875"/>
            <a:chExt cx="279625" cy="317450"/>
          </a:xfrm>
        </p:grpSpPr>
        <p:sp>
          <p:nvSpPr>
            <p:cNvPr id="7808" name="Google Shape;7808;p7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8"/>
          <p:cNvGrpSpPr/>
          <p:nvPr/>
        </p:nvGrpSpPr>
        <p:grpSpPr>
          <a:xfrm>
            <a:off x="6645066" y="4126427"/>
            <a:ext cx="314662" cy="358999"/>
            <a:chOff x="-51623775" y="3584850"/>
            <a:chExt cx="279625" cy="319025"/>
          </a:xfrm>
        </p:grpSpPr>
        <p:sp>
          <p:nvSpPr>
            <p:cNvPr id="7817" name="Google Shape;7817;p7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6" name="Google Shape;7826;p78"/>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27" name="Google Shape;7827;p78"/>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0A9F8B-F644-0A43-A3CC-35F1751D4FEC}"/>
              </a:ext>
            </a:extLst>
          </p:cNvPr>
          <p:cNvPicPr>
            <a:picLocks noChangeAspect="1"/>
          </p:cNvPicPr>
          <p:nvPr/>
        </p:nvPicPr>
        <p:blipFill>
          <a:blip r:embed="rId2"/>
          <a:stretch>
            <a:fillRect/>
          </a:stretch>
        </p:blipFill>
        <p:spPr>
          <a:xfrm>
            <a:off x="444139" y="3443367"/>
            <a:ext cx="3579222" cy="1164420"/>
          </a:xfrm>
          <a:prstGeom prst="rect">
            <a:avLst/>
          </a:prstGeom>
        </p:spPr>
      </p:pic>
      <p:pic>
        <p:nvPicPr>
          <p:cNvPr id="8" name="Picture 7">
            <a:extLst>
              <a:ext uri="{FF2B5EF4-FFF2-40B4-BE49-F238E27FC236}">
                <a16:creationId xmlns:a16="http://schemas.microsoft.com/office/drawing/2014/main" id="{BF5E69A8-6B95-314F-BF2F-60D0D8B61275}"/>
              </a:ext>
            </a:extLst>
          </p:cNvPr>
          <p:cNvPicPr>
            <a:picLocks noChangeAspect="1"/>
          </p:cNvPicPr>
          <p:nvPr/>
        </p:nvPicPr>
        <p:blipFill>
          <a:blip r:embed="rId3"/>
          <a:stretch>
            <a:fillRect/>
          </a:stretch>
        </p:blipFill>
        <p:spPr>
          <a:xfrm>
            <a:off x="444139" y="299686"/>
            <a:ext cx="3992224" cy="2800894"/>
          </a:xfrm>
          <a:prstGeom prst="rect">
            <a:avLst/>
          </a:prstGeom>
        </p:spPr>
      </p:pic>
    </p:spTree>
    <p:extLst>
      <p:ext uri="{BB962C8B-B14F-4D97-AF65-F5344CB8AC3E}">
        <p14:creationId xmlns:p14="http://schemas.microsoft.com/office/powerpoint/2010/main" val="21456569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1"/>
        <p:cNvGrpSpPr/>
        <p:nvPr/>
      </p:nvGrpSpPr>
      <p:grpSpPr>
        <a:xfrm>
          <a:off x="0" y="0"/>
          <a:ext cx="0" cy="0"/>
          <a:chOff x="0" y="0"/>
          <a:chExt cx="0" cy="0"/>
        </a:xfrm>
      </p:grpSpPr>
      <p:grpSp>
        <p:nvGrpSpPr>
          <p:cNvPr id="7832" name="Google Shape;7832;p79"/>
          <p:cNvGrpSpPr/>
          <p:nvPr/>
        </p:nvGrpSpPr>
        <p:grpSpPr>
          <a:xfrm>
            <a:off x="885675" y="1386849"/>
            <a:ext cx="276003" cy="357300"/>
            <a:chOff x="-50469125" y="3183175"/>
            <a:chExt cx="233150" cy="301825"/>
          </a:xfrm>
        </p:grpSpPr>
        <p:sp>
          <p:nvSpPr>
            <p:cNvPr id="7833" name="Google Shape;7833;p7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79"/>
          <p:cNvGrpSpPr/>
          <p:nvPr/>
        </p:nvGrpSpPr>
        <p:grpSpPr>
          <a:xfrm>
            <a:off x="845574" y="1822251"/>
            <a:ext cx="356205" cy="355288"/>
            <a:chOff x="-50504575" y="3550975"/>
            <a:chExt cx="300900" cy="300125"/>
          </a:xfrm>
        </p:grpSpPr>
        <p:sp>
          <p:nvSpPr>
            <p:cNvPr id="7837" name="Google Shape;7837;p7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9"/>
          <p:cNvGrpSpPr/>
          <p:nvPr/>
        </p:nvGrpSpPr>
        <p:grpSpPr>
          <a:xfrm>
            <a:off x="845574" y="2260493"/>
            <a:ext cx="356205" cy="354341"/>
            <a:chOff x="-50503000" y="3921175"/>
            <a:chExt cx="300900" cy="299325"/>
          </a:xfrm>
        </p:grpSpPr>
        <p:sp>
          <p:nvSpPr>
            <p:cNvPr id="7842" name="Google Shape;7842;p7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9"/>
          <p:cNvGrpSpPr/>
          <p:nvPr/>
        </p:nvGrpSpPr>
        <p:grpSpPr>
          <a:xfrm>
            <a:off x="3049627" y="1406411"/>
            <a:ext cx="355258" cy="356205"/>
            <a:chOff x="-48630025" y="3199700"/>
            <a:chExt cx="300100" cy="300900"/>
          </a:xfrm>
        </p:grpSpPr>
        <p:sp>
          <p:nvSpPr>
            <p:cNvPr id="7848" name="Google Shape;7848;p7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9"/>
          <p:cNvGrpSpPr/>
          <p:nvPr/>
        </p:nvGrpSpPr>
        <p:grpSpPr>
          <a:xfrm>
            <a:off x="3049627" y="1843707"/>
            <a:ext cx="355258" cy="355258"/>
            <a:chOff x="-48630025" y="3569100"/>
            <a:chExt cx="300100" cy="300100"/>
          </a:xfrm>
        </p:grpSpPr>
        <p:sp>
          <p:nvSpPr>
            <p:cNvPr id="7852" name="Google Shape;7852;p7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9"/>
          <p:cNvGrpSpPr/>
          <p:nvPr/>
        </p:nvGrpSpPr>
        <p:grpSpPr>
          <a:xfrm>
            <a:off x="3050101" y="2281003"/>
            <a:ext cx="354311" cy="353394"/>
            <a:chOff x="-48629225" y="3938500"/>
            <a:chExt cx="299300" cy="298525"/>
          </a:xfrm>
        </p:grpSpPr>
        <p:sp>
          <p:nvSpPr>
            <p:cNvPr id="7863" name="Google Shape;7863;p7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79"/>
          <p:cNvGrpSpPr/>
          <p:nvPr/>
        </p:nvGrpSpPr>
        <p:grpSpPr>
          <a:xfrm>
            <a:off x="1785504" y="2752344"/>
            <a:ext cx="311458" cy="354341"/>
            <a:chOff x="-46762575" y="3200500"/>
            <a:chExt cx="263100" cy="299325"/>
          </a:xfrm>
        </p:grpSpPr>
        <p:sp>
          <p:nvSpPr>
            <p:cNvPr id="7868" name="Google Shape;7868;p7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9"/>
          <p:cNvGrpSpPr/>
          <p:nvPr/>
        </p:nvGrpSpPr>
        <p:grpSpPr>
          <a:xfrm>
            <a:off x="1763589" y="3211066"/>
            <a:ext cx="355288" cy="312375"/>
            <a:chOff x="-46779900" y="3588000"/>
            <a:chExt cx="300125" cy="263875"/>
          </a:xfrm>
        </p:grpSpPr>
        <p:sp>
          <p:nvSpPr>
            <p:cNvPr id="7874" name="Google Shape;7874;p7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9"/>
          <p:cNvGrpSpPr/>
          <p:nvPr/>
        </p:nvGrpSpPr>
        <p:grpSpPr>
          <a:xfrm>
            <a:off x="1764062" y="3625988"/>
            <a:ext cx="354341" cy="353394"/>
            <a:chOff x="-46779100" y="3938500"/>
            <a:chExt cx="299325" cy="298525"/>
          </a:xfrm>
        </p:grpSpPr>
        <p:sp>
          <p:nvSpPr>
            <p:cNvPr id="7879" name="Google Shape;7879;p7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9"/>
          <p:cNvGrpSpPr/>
          <p:nvPr/>
        </p:nvGrpSpPr>
        <p:grpSpPr>
          <a:xfrm>
            <a:off x="3971800" y="2758855"/>
            <a:ext cx="355258" cy="355288"/>
            <a:chOff x="-44924250" y="3206000"/>
            <a:chExt cx="300100" cy="300125"/>
          </a:xfrm>
        </p:grpSpPr>
        <p:sp>
          <p:nvSpPr>
            <p:cNvPr id="7882" name="Google Shape;7882;p7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79"/>
          <p:cNvGrpSpPr/>
          <p:nvPr/>
        </p:nvGrpSpPr>
        <p:grpSpPr>
          <a:xfrm>
            <a:off x="1286286" y="1386849"/>
            <a:ext cx="355258" cy="355258"/>
            <a:chOff x="-50134375" y="3183175"/>
            <a:chExt cx="300100" cy="300100"/>
          </a:xfrm>
        </p:grpSpPr>
        <p:sp>
          <p:nvSpPr>
            <p:cNvPr id="7888" name="Google Shape;7888;p7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79"/>
          <p:cNvGrpSpPr/>
          <p:nvPr/>
        </p:nvGrpSpPr>
        <p:grpSpPr>
          <a:xfrm>
            <a:off x="1286286" y="1822251"/>
            <a:ext cx="355258" cy="355288"/>
            <a:chOff x="-50134375" y="3550975"/>
            <a:chExt cx="300100" cy="300125"/>
          </a:xfrm>
        </p:grpSpPr>
        <p:sp>
          <p:nvSpPr>
            <p:cNvPr id="7899" name="Google Shape;7899;p7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9"/>
          <p:cNvGrpSpPr/>
          <p:nvPr/>
        </p:nvGrpSpPr>
        <p:grpSpPr>
          <a:xfrm>
            <a:off x="1286286" y="2259783"/>
            <a:ext cx="355258" cy="355051"/>
            <a:chOff x="-50134375" y="3920575"/>
            <a:chExt cx="300100" cy="299925"/>
          </a:xfrm>
        </p:grpSpPr>
        <p:sp>
          <p:nvSpPr>
            <p:cNvPr id="7902" name="Google Shape;7902;p7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9"/>
          <p:cNvGrpSpPr/>
          <p:nvPr/>
        </p:nvGrpSpPr>
        <p:grpSpPr>
          <a:xfrm>
            <a:off x="3497010" y="1407358"/>
            <a:ext cx="357123" cy="355258"/>
            <a:chOff x="-48262200" y="3200500"/>
            <a:chExt cx="301675" cy="300100"/>
          </a:xfrm>
        </p:grpSpPr>
        <p:sp>
          <p:nvSpPr>
            <p:cNvPr id="7906" name="Google Shape;7906;p7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9"/>
          <p:cNvGrpSpPr/>
          <p:nvPr/>
        </p:nvGrpSpPr>
        <p:grpSpPr>
          <a:xfrm>
            <a:off x="3526383" y="1844447"/>
            <a:ext cx="298377" cy="354519"/>
            <a:chOff x="-48233050" y="3569725"/>
            <a:chExt cx="252050" cy="299475"/>
          </a:xfrm>
        </p:grpSpPr>
        <p:sp>
          <p:nvSpPr>
            <p:cNvPr id="7916" name="Google Shape;7916;p7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9"/>
          <p:cNvGrpSpPr/>
          <p:nvPr/>
        </p:nvGrpSpPr>
        <p:grpSpPr>
          <a:xfrm>
            <a:off x="3550148" y="2278191"/>
            <a:ext cx="250847" cy="358070"/>
            <a:chOff x="-48216525" y="3936125"/>
            <a:chExt cx="211900" cy="302475"/>
          </a:xfrm>
        </p:grpSpPr>
        <p:sp>
          <p:nvSpPr>
            <p:cNvPr id="7920" name="Google Shape;7920;p7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79"/>
          <p:cNvGrpSpPr/>
          <p:nvPr/>
        </p:nvGrpSpPr>
        <p:grpSpPr>
          <a:xfrm>
            <a:off x="2205866" y="2753261"/>
            <a:ext cx="355258" cy="355288"/>
            <a:chOff x="-46410500" y="3201275"/>
            <a:chExt cx="300100" cy="300125"/>
          </a:xfrm>
        </p:grpSpPr>
        <p:sp>
          <p:nvSpPr>
            <p:cNvPr id="7925" name="Google Shape;7925;p7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9"/>
          <p:cNvGrpSpPr/>
          <p:nvPr/>
        </p:nvGrpSpPr>
        <p:grpSpPr>
          <a:xfrm>
            <a:off x="2205866" y="3188692"/>
            <a:ext cx="355258" cy="356205"/>
            <a:chOff x="-46409700" y="3569100"/>
            <a:chExt cx="300100" cy="300900"/>
          </a:xfrm>
        </p:grpSpPr>
        <p:sp>
          <p:nvSpPr>
            <p:cNvPr id="7931" name="Google Shape;7931;p7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9"/>
          <p:cNvGrpSpPr/>
          <p:nvPr/>
        </p:nvGrpSpPr>
        <p:grpSpPr>
          <a:xfrm>
            <a:off x="2193747" y="3624124"/>
            <a:ext cx="379497" cy="358070"/>
            <a:chOff x="-46422300" y="3936925"/>
            <a:chExt cx="320575" cy="302475"/>
          </a:xfrm>
        </p:grpSpPr>
        <p:sp>
          <p:nvSpPr>
            <p:cNvPr id="7937" name="Google Shape;7937;p7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9"/>
          <p:cNvGrpSpPr/>
          <p:nvPr/>
        </p:nvGrpSpPr>
        <p:grpSpPr>
          <a:xfrm>
            <a:off x="3971326" y="3178452"/>
            <a:ext cx="356205" cy="355258"/>
            <a:chOff x="-44914800" y="3560450"/>
            <a:chExt cx="300900" cy="300100"/>
          </a:xfrm>
        </p:grpSpPr>
        <p:sp>
          <p:nvSpPr>
            <p:cNvPr id="7940" name="Google Shape;7940;p7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9"/>
          <p:cNvGrpSpPr/>
          <p:nvPr/>
        </p:nvGrpSpPr>
        <p:grpSpPr>
          <a:xfrm>
            <a:off x="1726378" y="1387086"/>
            <a:ext cx="354311" cy="354104"/>
            <a:chOff x="-49764975" y="3183375"/>
            <a:chExt cx="299300" cy="299125"/>
          </a:xfrm>
        </p:grpSpPr>
        <p:sp>
          <p:nvSpPr>
            <p:cNvPr id="7946" name="Google Shape;7946;p7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9"/>
          <p:cNvGrpSpPr/>
          <p:nvPr/>
        </p:nvGrpSpPr>
        <p:grpSpPr>
          <a:xfrm>
            <a:off x="1726378" y="1822547"/>
            <a:ext cx="354311" cy="355909"/>
            <a:chOff x="-49764975" y="3551225"/>
            <a:chExt cx="299300" cy="300650"/>
          </a:xfrm>
        </p:grpSpPr>
        <p:sp>
          <p:nvSpPr>
            <p:cNvPr id="7956" name="Google Shape;7956;p7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9"/>
          <p:cNvGrpSpPr/>
          <p:nvPr/>
        </p:nvGrpSpPr>
        <p:grpSpPr>
          <a:xfrm>
            <a:off x="1724040" y="2259310"/>
            <a:ext cx="358987" cy="355525"/>
            <a:chOff x="-49766550" y="3920175"/>
            <a:chExt cx="303250" cy="300325"/>
          </a:xfrm>
        </p:grpSpPr>
        <p:sp>
          <p:nvSpPr>
            <p:cNvPr id="7968" name="Google Shape;7968;p7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9"/>
          <p:cNvGrpSpPr/>
          <p:nvPr/>
        </p:nvGrpSpPr>
        <p:grpSpPr>
          <a:xfrm>
            <a:off x="3939571" y="1407358"/>
            <a:ext cx="357123" cy="354341"/>
            <a:chOff x="-47892800" y="3200500"/>
            <a:chExt cx="301675" cy="299325"/>
          </a:xfrm>
        </p:grpSpPr>
        <p:sp>
          <p:nvSpPr>
            <p:cNvPr id="7973" name="Google Shape;7973;p7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9"/>
          <p:cNvGrpSpPr/>
          <p:nvPr/>
        </p:nvGrpSpPr>
        <p:grpSpPr>
          <a:xfrm>
            <a:off x="4003437" y="1843707"/>
            <a:ext cx="229391" cy="355258"/>
            <a:chOff x="-47839250" y="3569100"/>
            <a:chExt cx="193775" cy="300100"/>
          </a:xfrm>
        </p:grpSpPr>
        <p:sp>
          <p:nvSpPr>
            <p:cNvPr id="7980" name="Google Shape;7980;p7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9"/>
          <p:cNvGrpSpPr/>
          <p:nvPr/>
        </p:nvGrpSpPr>
        <p:grpSpPr>
          <a:xfrm>
            <a:off x="3940503" y="2280056"/>
            <a:ext cx="355258" cy="356205"/>
            <a:chOff x="-47892800" y="3937700"/>
            <a:chExt cx="300100" cy="300900"/>
          </a:xfrm>
        </p:grpSpPr>
        <p:sp>
          <p:nvSpPr>
            <p:cNvPr id="7987" name="Google Shape;7987;p7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79"/>
          <p:cNvGrpSpPr/>
          <p:nvPr/>
        </p:nvGrpSpPr>
        <p:grpSpPr>
          <a:xfrm>
            <a:off x="2645798" y="2773770"/>
            <a:ext cx="355258" cy="311458"/>
            <a:chOff x="-46042675" y="3218600"/>
            <a:chExt cx="300100" cy="263100"/>
          </a:xfrm>
        </p:grpSpPr>
        <p:sp>
          <p:nvSpPr>
            <p:cNvPr id="7996" name="Google Shape;7996;p7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9"/>
          <p:cNvGrpSpPr/>
          <p:nvPr/>
        </p:nvGrpSpPr>
        <p:grpSpPr>
          <a:xfrm>
            <a:off x="2645798" y="3188219"/>
            <a:ext cx="355258" cy="323118"/>
            <a:chOff x="-46042675" y="3568700"/>
            <a:chExt cx="300100" cy="272950"/>
          </a:xfrm>
        </p:grpSpPr>
        <p:sp>
          <p:nvSpPr>
            <p:cNvPr id="8003" name="Google Shape;8003;p7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79"/>
          <p:cNvGrpSpPr/>
          <p:nvPr/>
        </p:nvGrpSpPr>
        <p:grpSpPr>
          <a:xfrm>
            <a:off x="2687749" y="3625189"/>
            <a:ext cx="271357" cy="356057"/>
            <a:chOff x="-46007225" y="3937825"/>
            <a:chExt cx="229225" cy="300775"/>
          </a:xfrm>
        </p:grpSpPr>
        <p:sp>
          <p:nvSpPr>
            <p:cNvPr id="8008" name="Google Shape;8008;p7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79"/>
          <p:cNvGrpSpPr/>
          <p:nvPr/>
        </p:nvGrpSpPr>
        <p:grpSpPr>
          <a:xfrm>
            <a:off x="3993241" y="3615275"/>
            <a:ext cx="312375" cy="357596"/>
            <a:chOff x="-44895900" y="3929450"/>
            <a:chExt cx="263875" cy="302075"/>
          </a:xfrm>
        </p:grpSpPr>
        <p:sp>
          <p:nvSpPr>
            <p:cNvPr id="8019" name="Google Shape;8019;p7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9"/>
          <p:cNvGrpSpPr/>
          <p:nvPr/>
        </p:nvGrpSpPr>
        <p:grpSpPr>
          <a:xfrm>
            <a:off x="2167060" y="1398036"/>
            <a:ext cx="356205" cy="332885"/>
            <a:chOff x="-49397175" y="3192625"/>
            <a:chExt cx="300900" cy="281200"/>
          </a:xfrm>
        </p:grpSpPr>
        <p:sp>
          <p:nvSpPr>
            <p:cNvPr id="8026" name="Google Shape;8026;p7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9"/>
          <p:cNvGrpSpPr/>
          <p:nvPr/>
        </p:nvGrpSpPr>
        <p:grpSpPr>
          <a:xfrm>
            <a:off x="2193163" y="1822251"/>
            <a:ext cx="304000" cy="356205"/>
            <a:chOff x="-49375900" y="3550975"/>
            <a:chExt cx="256800" cy="300900"/>
          </a:xfrm>
        </p:grpSpPr>
        <p:sp>
          <p:nvSpPr>
            <p:cNvPr id="8034" name="Google Shape;8034;p7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79"/>
          <p:cNvGrpSpPr/>
          <p:nvPr/>
        </p:nvGrpSpPr>
        <p:grpSpPr>
          <a:xfrm>
            <a:off x="2188516" y="2259546"/>
            <a:ext cx="313293" cy="356205"/>
            <a:chOff x="-49378250" y="3920375"/>
            <a:chExt cx="264650" cy="300900"/>
          </a:xfrm>
        </p:grpSpPr>
        <p:sp>
          <p:nvSpPr>
            <p:cNvPr id="8046" name="Google Shape;8046;p7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9"/>
          <p:cNvGrpSpPr/>
          <p:nvPr/>
        </p:nvGrpSpPr>
        <p:grpSpPr>
          <a:xfrm>
            <a:off x="907504" y="2752344"/>
            <a:ext cx="312375" cy="357123"/>
            <a:chOff x="-47505300" y="3200500"/>
            <a:chExt cx="263875" cy="301675"/>
          </a:xfrm>
        </p:grpSpPr>
        <p:sp>
          <p:nvSpPr>
            <p:cNvPr id="8054" name="Google Shape;8054;p7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9"/>
          <p:cNvGrpSpPr/>
          <p:nvPr/>
        </p:nvGrpSpPr>
        <p:grpSpPr>
          <a:xfrm>
            <a:off x="885604" y="3188692"/>
            <a:ext cx="356176" cy="355051"/>
            <a:chOff x="-47524975" y="3569100"/>
            <a:chExt cx="300875" cy="299925"/>
          </a:xfrm>
        </p:grpSpPr>
        <p:sp>
          <p:nvSpPr>
            <p:cNvPr id="8068" name="Google Shape;8068;p7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79"/>
          <p:cNvGrpSpPr/>
          <p:nvPr/>
        </p:nvGrpSpPr>
        <p:grpSpPr>
          <a:xfrm>
            <a:off x="886062" y="3667954"/>
            <a:ext cx="355258" cy="270410"/>
            <a:chOff x="-47523400" y="3973950"/>
            <a:chExt cx="300100" cy="228425"/>
          </a:xfrm>
        </p:grpSpPr>
        <p:sp>
          <p:nvSpPr>
            <p:cNvPr id="8074" name="Google Shape;8074;p7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9"/>
          <p:cNvGrpSpPr/>
          <p:nvPr/>
        </p:nvGrpSpPr>
        <p:grpSpPr>
          <a:xfrm>
            <a:off x="3091183" y="2750953"/>
            <a:ext cx="354341" cy="357596"/>
            <a:chOff x="-45673275" y="3199325"/>
            <a:chExt cx="299325" cy="302075"/>
          </a:xfrm>
        </p:grpSpPr>
        <p:sp>
          <p:nvSpPr>
            <p:cNvPr id="8080" name="Google Shape;8080;p7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79"/>
          <p:cNvGrpSpPr/>
          <p:nvPr/>
        </p:nvGrpSpPr>
        <p:grpSpPr>
          <a:xfrm>
            <a:off x="3090251" y="3209202"/>
            <a:ext cx="356205" cy="314240"/>
            <a:chOff x="-45674075" y="3586425"/>
            <a:chExt cx="300900" cy="265450"/>
          </a:xfrm>
        </p:grpSpPr>
        <p:sp>
          <p:nvSpPr>
            <p:cNvPr id="8084" name="Google Shape;8084;p7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9"/>
          <p:cNvGrpSpPr/>
          <p:nvPr/>
        </p:nvGrpSpPr>
        <p:grpSpPr>
          <a:xfrm>
            <a:off x="3091183" y="3625041"/>
            <a:ext cx="354341" cy="356205"/>
            <a:chOff x="-45673275" y="3937700"/>
            <a:chExt cx="299325" cy="300900"/>
          </a:xfrm>
        </p:grpSpPr>
        <p:sp>
          <p:nvSpPr>
            <p:cNvPr id="8087" name="Google Shape;8087;p7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9"/>
          <p:cNvGrpSpPr/>
          <p:nvPr/>
        </p:nvGrpSpPr>
        <p:grpSpPr>
          <a:xfrm>
            <a:off x="2205349" y="4117825"/>
            <a:ext cx="356205" cy="356205"/>
            <a:chOff x="-44512325" y="3176075"/>
            <a:chExt cx="300900" cy="300900"/>
          </a:xfrm>
        </p:grpSpPr>
        <p:sp>
          <p:nvSpPr>
            <p:cNvPr id="8094" name="Google Shape;8094;p7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9"/>
          <p:cNvGrpSpPr/>
          <p:nvPr/>
        </p:nvGrpSpPr>
        <p:grpSpPr>
          <a:xfrm>
            <a:off x="2608689" y="1386849"/>
            <a:ext cx="354341" cy="354341"/>
            <a:chOff x="-49027775" y="3183175"/>
            <a:chExt cx="299325" cy="299325"/>
          </a:xfrm>
        </p:grpSpPr>
        <p:sp>
          <p:nvSpPr>
            <p:cNvPr id="8098" name="Google Shape;8098;p7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9"/>
          <p:cNvGrpSpPr/>
          <p:nvPr/>
        </p:nvGrpSpPr>
        <p:grpSpPr>
          <a:xfrm>
            <a:off x="2608230" y="1822251"/>
            <a:ext cx="355258" cy="357152"/>
            <a:chOff x="-49027775" y="3550975"/>
            <a:chExt cx="300100" cy="301700"/>
          </a:xfrm>
        </p:grpSpPr>
        <p:sp>
          <p:nvSpPr>
            <p:cNvPr id="8103" name="Google Shape;8103;p7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9"/>
          <p:cNvGrpSpPr/>
          <p:nvPr/>
        </p:nvGrpSpPr>
        <p:grpSpPr>
          <a:xfrm>
            <a:off x="2606306" y="2259310"/>
            <a:ext cx="359106" cy="355525"/>
            <a:chOff x="-49031025" y="3920175"/>
            <a:chExt cx="303350" cy="300325"/>
          </a:xfrm>
        </p:grpSpPr>
        <p:sp>
          <p:nvSpPr>
            <p:cNvPr id="8114" name="Google Shape;8114;p7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9"/>
          <p:cNvGrpSpPr/>
          <p:nvPr/>
        </p:nvGrpSpPr>
        <p:grpSpPr>
          <a:xfrm>
            <a:off x="1322411" y="2752344"/>
            <a:ext cx="356176" cy="354341"/>
            <a:chOff x="-47155575" y="3200500"/>
            <a:chExt cx="300875" cy="299325"/>
          </a:xfrm>
        </p:grpSpPr>
        <p:sp>
          <p:nvSpPr>
            <p:cNvPr id="8121" name="Google Shape;8121;p7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9"/>
          <p:cNvGrpSpPr/>
          <p:nvPr/>
        </p:nvGrpSpPr>
        <p:grpSpPr>
          <a:xfrm>
            <a:off x="1322870" y="3188692"/>
            <a:ext cx="355258" cy="355258"/>
            <a:chOff x="-47154800" y="3569100"/>
            <a:chExt cx="300100" cy="300100"/>
          </a:xfrm>
        </p:grpSpPr>
        <p:sp>
          <p:nvSpPr>
            <p:cNvPr id="8128" name="Google Shape;8128;p7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9"/>
          <p:cNvGrpSpPr/>
          <p:nvPr/>
        </p:nvGrpSpPr>
        <p:grpSpPr>
          <a:xfrm>
            <a:off x="1323343" y="3626905"/>
            <a:ext cx="354311" cy="353423"/>
            <a:chOff x="-47154000" y="3939275"/>
            <a:chExt cx="299300" cy="298550"/>
          </a:xfrm>
        </p:grpSpPr>
        <p:sp>
          <p:nvSpPr>
            <p:cNvPr id="8135" name="Google Shape;8135;p7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9"/>
          <p:cNvGrpSpPr/>
          <p:nvPr/>
        </p:nvGrpSpPr>
        <p:grpSpPr>
          <a:xfrm>
            <a:off x="3548633" y="2752344"/>
            <a:ext cx="312375" cy="354341"/>
            <a:chOff x="-45286550" y="3200500"/>
            <a:chExt cx="263875" cy="299325"/>
          </a:xfrm>
        </p:grpSpPr>
        <p:sp>
          <p:nvSpPr>
            <p:cNvPr id="8140" name="Google Shape;8140;p7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9"/>
          <p:cNvGrpSpPr/>
          <p:nvPr/>
        </p:nvGrpSpPr>
        <p:grpSpPr>
          <a:xfrm>
            <a:off x="3548633" y="3189639"/>
            <a:ext cx="312375" cy="354311"/>
            <a:chOff x="-45286550" y="3569900"/>
            <a:chExt cx="263875" cy="299300"/>
          </a:xfrm>
        </p:grpSpPr>
        <p:sp>
          <p:nvSpPr>
            <p:cNvPr id="8144" name="Google Shape;8144;p7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9"/>
          <p:cNvGrpSpPr/>
          <p:nvPr/>
        </p:nvGrpSpPr>
        <p:grpSpPr>
          <a:xfrm>
            <a:off x="3559820" y="3625988"/>
            <a:ext cx="290001" cy="355258"/>
            <a:chOff x="-45277900" y="3938500"/>
            <a:chExt cx="244975" cy="300100"/>
          </a:xfrm>
        </p:grpSpPr>
        <p:sp>
          <p:nvSpPr>
            <p:cNvPr id="8151" name="Google Shape;8151;p7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9"/>
          <p:cNvGrpSpPr/>
          <p:nvPr/>
        </p:nvGrpSpPr>
        <p:grpSpPr>
          <a:xfrm>
            <a:off x="2645769" y="4095090"/>
            <a:ext cx="355258" cy="355258"/>
            <a:chOff x="-44502875" y="3576975"/>
            <a:chExt cx="300100" cy="300100"/>
          </a:xfrm>
        </p:grpSpPr>
        <p:sp>
          <p:nvSpPr>
            <p:cNvPr id="8156" name="Google Shape;8156;p7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9"/>
          <p:cNvGrpSpPr/>
          <p:nvPr/>
        </p:nvGrpSpPr>
        <p:grpSpPr>
          <a:xfrm>
            <a:off x="4858981" y="1820745"/>
            <a:ext cx="356196" cy="354670"/>
            <a:chOff x="-13946200" y="3647075"/>
            <a:chExt cx="353650" cy="352100"/>
          </a:xfrm>
        </p:grpSpPr>
        <p:sp>
          <p:nvSpPr>
            <p:cNvPr id="8160" name="Google Shape;8160;p7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9"/>
          <p:cNvGrpSpPr/>
          <p:nvPr/>
        </p:nvGrpSpPr>
        <p:grpSpPr>
          <a:xfrm>
            <a:off x="6642374" y="1380228"/>
            <a:ext cx="357002" cy="354267"/>
            <a:chOff x="-12163025" y="3214275"/>
            <a:chExt cx="354450" cy="351700"/>
          </a:xfrm>
        </p:grpSpPr>
        <p:sp>
          <p:nvSpPr>
            <p:cNvPr id="8167" name="Google Shape;8167;p7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9"/>
          <p:cNvGrpSpPr/>
          <p:nvPr/>
        </p:nvGrpSpPr>
        <p:grpSpPr>
          <a:xfrm>
            <a:off x="6643154" y="1819965"/>
            <a:ext cx="355441" cy="356232"/>
            <a:chOff x="-12160675" y="3647875"/>
            <a:chExt cx="352900" cy="353650"/>
          </a:xfrm>
        </p:grpSpPr>
        <p:sp>
          <p:nvSpPr>
            <p:cNvPr id="8171" name="Google Shape;8171;p7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9"/>
          <p:cNvGrpSpPr/>
          <p:nvPr/>
        </p:nvGrpSpPr>
        <p:grpSpPr>
          <a:xfrm>
            <a:off x="6653870" y="2264421"/>
            <a:ext cx="354635" cy="356232"/>
            <a:chOff x="-12160675" y="4081850"/>
            <a:chExt cx="352100" cy="353650"/>
          </a:xfrm>
        </p:grpSpPr>
        <p:sp>
          <p:nvSpPr>
            <p:cNvPr id="8179" name="Google Shape;8179;p7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9"/>
          <p:cNvGrpSpPr/>
          <p:nvPr/>
        </p:nvGrpSpPr>
        <p:grpSpPr>
          <a:xfrm>
            <a:off x="4858836" y="2738864"/>
            <a:ext cx="355416" cy="355652"/>
            <a:chOff x="-10391650" y="3180600"/>
            <a:chExt cx="352875" cy="353075"/>
          </a:xfrm>
        </p:grpSpPr>
        <p:sp>
          <p:nvSpPr>
            <p:cNvPr id="8186" name="Google Shape;8186;p7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9"/>
          <p:cNvGrpSpPr/>
          <p:nvPr/>
        </p:nvGrpSpPr>
        <p:grpSpPr>
          <a:xfrm>
            <a:off x="4858835" y="3215662"/>
            <a:ext cx="354635" cy="353890"/>
            <a:chOff x="-10390875" y="3616350"/>
            <a:chExt cx="352100" cy="351325"/>
          </a:xfrm>
        </p:grpSpPr>
        <p:sp>
          <p:nvSpPr>
            <p:cNvPr id="8193" name="Google Shape;8193;p7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9"/>
          <p:cNvGrpSpPr/>
          <p:nvPr/>
        </p:nvGrpSpPr>
        <p:grpSpPr>
          <a:xfrm>
            <a:off x="7525810" y="2740327"/>
            <a:ext cx="312585" cy="354670"/>
            <a:chOff x="-10370400" y="4049550"/>
            <a:chExt cx="310350" cy="352100"/>
          </a:xfrm>
        </p:grpSpPr>
        <p:sp>
          <p:nvSpPr>
            <p:cNvPr id="8197" name="Google Shape;8197;p7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9"/>
          <p:cNvGrpSpPr/>
          <p:nvPr/>
        </p:nvGrpSpPr>
        <p:grpSpPr>
          <a:xfrm>
            <a:off x="6630066" y="2739268"/>
            <a:ext cx="379236" cy="354847"/>
            <a:chOff x="-8674650" y="3210975"/>
            <a:chExt cx="376525" cy="352275"/>
          </a:xfrm>
        </p:grpSpPr>
        <p:sp>
          <p:nvSpPr>
            <p:cNvPr id="8203" name="Google Shape;8203;p7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9"/>
          <p:cNvGrpSpPr/>
          <p:nvPr/>
        </p:nvGrpSpPr>
        <p:grpSpPr>
          <a:xfrm>
            <a:off x="5301563" y="1820745"/>
            <a:ext cx="356221" cy="354670"/>
            <a:chOff x="-13512225" y="3647075"/>
            <a:chExt cx="353675" cy="352100"/>
          </a:xfrm>
        </p:grpSpPr>
        <p:sp>
          <p:nvSpPr>
            <p:cNvPr id="8210" name="Google Shape;8210;p7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9"/>
          <p:cNvGrpSpPr/>
          <p:nvPr/>
        </p:nvGrpSpPr>
        <p:grpSpPr>
          <a:xfrm>
            <a:off x="5311876" y="2264811"/>
            <a:ext cx="356221" cy="355451"/>
            <a:chOff x="-13512225" y="4080275"/>
            <a:chExt cx="353675" cy="352875"/>
          </a:xfrm>
        </p:grpSpPr>
        <p:sp>
          <p:nvSpPr>
            <p:cNvPr id="8221" name="Google Shape;8221;p7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9"/>
          <p:cNvGrpSpPr/>
          <p:nvPr/>
        </p:nvGrpSpPr>
        <p:grpSpPr>
          <a:xfrm>
            <a:off x="7084956" y="1412172"/>
            <a:ext cx="356196" cy="290379"/>
            <a:chOff x="-11728250" y="3245400"/>
            <a:chExt cx="353650" cy="288275"/>
          </a:xfrm>
        </p:grpSpPr>
        <p:sp>
          <p:nvSpPr>
            <p:cNvPr id="8233" name="Google Shape;8233;p7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9"/>
          <p:cNvGrpSpPr/>
          <p:nvPr/>
        </p:nvGrpSpPr>
        <p:grpSpPr>
          <a:xfrm>
            <a:off x="7117464" y="2264811"/>
            <a:ext cx="311804" cy="355451"/>
            <a:chOff x="-11703850" y="4081850"/>
            <a:chExt cx="309575" cy="352875"/>
          </a:xfrm>
        </p:grpSpPr>
        <p:sp>
          <p:nvSpPr>
            <p:cNvPr id="8239" name="Google Shape;8239;p7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9"/>
          <p:cNvGrpSpPr/>
          <p:nvPr/>
        </p:nvGrpSpPr>
        <p:grpSpPr>
          <a:xfrm>
            <a:off x="5306120" y="2738964"/>
            <a:ext cx="357002" cy="355451"/>
            <a:chOff x="-9958475" y="3180025"/>
            <a:chExt cx="354450" cy="352875"/>
          </a:xfrm>
        </p:grpSpPr>
        <p:sp>
          <p:nvSpPr>
            <p:cNvPr id="8248" name="Google Shape;8248;p7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9"/>
          <p:cNvGrpSpPr/>
          <p:nvPr/>
        </p:nvGrpSpPr>
        <p:grpSpPr>
          <a:xfrm>
            <a:off x="5315247" y="3214945"/>
            <a:ext cx="337966" cy="355325"/>
            <a:chOff x="-9949025" y="3615575"/>
            <a:chExt cx="335550" cy="352750"/>
          </a:xfrm>
        </p:grpSpPr>
        <p:sp>
          <p:nvSpPr>
            <p:cNvPr id="8252" name="Google Shape;8252;p7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79"/>
          <p:cNvGrpSpPr/>
          <p:nvPr/>
        </p:nvGrpSpPr>
        <p:grpSpPr>
          <a:xfrm>
            <a:off x="7950093" y="2738451"/>
            <a:ext cx="360175" cy="358423"/>
            <a:chOff x="-9961625" y="4048175"/>
            <a:chExt cx="357600" cy="355825"/>
          </a:xfrm>
        </p:grpSpPr>
        <p:sp>
          <p:nvSpPr>
            <p:cNvPr id="8256" name="Google Shape;8256;p7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9"/>
          <p:cNvGrpSpPr/>
          <p:nvPr/>
        </p:nvGrpSpPr>
        <p:grpSpPr>
          <a:xfrm>
            <a:off x="6636814" y="3213963"/>
            <a:ext cx="364959" cy="357289"/>
            <a:chOff x="-8680950" y="3624225"/>
            <a:chExt cx="362350" cy="354700"/>
          </a:xfrm>
        </p:grpSpPr>
        <p:sp>
          <p:nvSpPr>
            <p:cNvPr id="8263" name="Google Shape;8263;p7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79"/>
          <p:cNvGrpSpPr/>
          <p:nvPr/>
        </p:nvGrpSpPr>
        <p:grpSpPr>
          <a:xfrm>
            <a:off x="5773058" y="1379624"/>
            <a:ext cx="313365" cy="355476"/>
            <a:chOff x="-13056975" y="3212300"/>
            <a:chExt cx="311125" cy="352900"/>
          </a:xfrm>
        </p:grpSpPr>
        <p:sp>
          <p:nvSpPr>
            <p:cNvPr id="8270" name="Google Shape;8270;p7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79"/>
          <p:cNvGrpSpPr/>
          <p:nvPr/>
        </p:nvGrpSpPr>
        <p:grpSpPr>
          <a:xfrm>
            <a:off x="5750446" y="1820418"/>
            <a:ext cx="358588" cy="355325"/>
            <a:chOff x="-13077450" y="3647075"/>
            <a:chExt cx="356025" cy="352750"/>
          </a:xfrm>
        </p:grpSpPr>
        <p:sp>
          <p:nvSpPr>
            <p:cNvPr id="8275" name="Google Shape;8275;p7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79"/>
          <p:cNvGrpSpPr/>
          <p:nvPr/>
        </p:nvGrpSpPr>
        <p:grpSpPr>
          <a:xfrm>
            <a:off x="5761552" y="2264018"/>
            <a:ext cx="357002" cy="357037"/>
            <a:chOff x="-13079025" y="4079475"/>
            <a:chExt cx="354450" cy="354450"/>
          </a:xfrm>
        </p:grpSpPr>
        <p:sp>
          <p:nvSpPr>
            <p:cNvPr id="8279" name="Google Shape;8279;p7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9"/>
          <p:cNvGrpSpPr/>
          <p:nvPr/>
        </p:nvGrpSpPr>
        <p:grpSpPr>
          <a:xfrm>
            <a:off x="7534619" y="1380027"/>
            <a:ext cx="356221" cy="354670"/>
            <a:chOff x="-11292700" y="3213875"/>
            <a:chExt cx="353675" cy="352100"/>
          </a:xfrm>
        </p:grpSpPr>
        <p:sp>
          <p:nvSpPr>
            <p:cNvPr id="8284" name="Google Shape;8284;p7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9"/>
          <p:cNvGrpSpPr/>
          <p:nvPr/>
        </p:nvGrpSpPr>
        <p:grpSpPr>
          <a:xfrm>
            <a:off x="7528677" y="1819965"/>
            <a:ext cx="368106" cy="356232"/>
            <a:chOff x="-11299000" y="3647875"/>
            <a:chExt cx="365475" cy="353650"/>
          </a:xfrm>
        </p:grpSpPr>
        <p:sp>
          <p:nvSpPr>
            <p:cNvPr id="8292" name="Google Shape;8292;p7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9"/>
          <p:cNvGrpSpPr/>
          <p:nvPr/>
        </p:nvGrpSpPr>
        <p:grpSpPr>
          <a:xfrm>
            <a:off x="7544139" y="2275916"/>
            <a:ext cx="357808" cy="333240"/>
            <a:chOff x="-11295075" y="4092875"/>
            <a:chExt cx="355250" cy="330825"/>
          </a:xfrm>
        </p:grpSpPr>
        <p:sp>
          <p:nvSpPr>
            <p:cNvPr id="8299" name="Google Shape;8299;p7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79"/>
          <p:cNvGrpSpPr/>
          <p:nvPr/>
        </p:nvGrpSpPr>
        <p:grpSpPr>
          <a:xfrm>
            <a:off x="5769739" y="2738964"/>
            <a:ext cx="312585" cy="355451"/>
            <a:chOff x="-9500075" y="3180800"/>
            <a:chExt cx="310350" cy="352875"/>
          </a:xfrm>
        </p:grpSpPr>
        <p:sp>
          <p:nvSpPr>
            <p:cNvPr id="8305" name="Google Shape;8305;p7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79"/>
          <p:cNvGrpSpPr/>
          <p:nvPr/>
        </p:nvGrpSpPr>
        <p:grpSpPr>
          <a:xfrm>
            <a:off x="5747530" y="3214479"/>
            <a:ext cx="356221" cy="356257"/>
            <a:chOff x="-9523700" y="3614000"/>
            <a:chExt cx="353675" cy="353675"/>
          </a:xfrm>
        </p:grpSpPr>
        <p:sp>
          <p:nvSpPr>
            <p:cNvPr id="8315" name="Google Shape;8315;p7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9"/>
          <p:cNvGrpSpPr/>
          <p:nvPr/>
        </p:nvGrpSpPr>
        <p:grpSpPr>
          <a:xfrm>
            <a:off x="7532481" y="3237121"/>
            <a:ext cx="356221" cy="354670"/>
            <a:chOff x="-9523700" y="4049550"/>
            <a:chExt cx="353675" cy="352100"/>
          </a:xfrm>
        </p:grpSpPr>
        <p:sp>
          <p:nvSpPr>
            <p:cNvPr id="8325" name="Google Shape;8325;p7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79"/>
          <p:cNvGrpSpPr/>
          <p:nvPr/>
        </p:nvGrpSpPr>
        <p:grpSpPr>
          <a:xfrm>
            <a:off x="7088596" y="3237094"/>
            <a:ext cx="357002" cy="311029"/>
            <a:chOff x="-8209150" y="3659675"/>
            <a:chExt cx="354450" cy="308775"/>
          </a:xfrm>
        </p:grpSpPr>
        <p:sp>
          <p:nvSpPr>
            <p:cNvPr id="8333" name="Google Shape;8333;p7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9"/>
          <p:cNvGrpSpPr/>
          <p:nvPr/>
        </p:nvGrpSpPr>
        <p:grpSpPr>
          <a:xfrm>
            <a:off x="6202157" y="2266007"/>
            <a:ext cx="356221" cy="353059"/>
            <a:chOff x="-12643475" y="4081850"/>
            <a:chExt cx="353675" cy="350500"/>
          </a:xfrm>
        </p:grpSpPr>
        <p:sp>
          <p:nvSpPr>
            <p:cNvPr id="8340" name="Google Shape;8340;p7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4" name="Google Shape;8344;p79"/>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5" name="Google Shape;8345;p79"/>
          <p:cNvGrpSpPr/>
          <p:nvPr/>
        </p:nvGrpSpPr>
        <p:grpSpPr>
          <a:xfrm>
            <a:off x="7984757" y="2275916"/>
            <a:ext cx="356221" cy="333240"/>
            <a:chOff x="-10858725" y="4092875"/>
            <a:chExt cx="353675" cy="330825"/>
          </a:xfrm>
        </p:grpSpPr>
        <p:sp>
          <p:nvSpPr>
            <p:cNvPr id="8346" name="Google Shape;8346;p7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9"/>
          <p:cNvGrpSpPr/>
          <p:nvPr/>
        </p:nvGrpSpPr>
        <p:grpSpPr>
          <a:xfrm>
            <a:off x="6243280" y="3214882"/>
            <a:ext cx="252278" cy="355451"/>
            <a:chOff x="-9039300" y="3614000"/>
            <a:chExt cx="250475" cy="352875"/>
          </a:xfrm>
        </p:grpSpPr>
        <p:sp>
          <p:nvSpPr>
            <p:cNvPr id="8353" name="Google Shape;8353;p7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9"/>
          <p:cNvGrpSpPr/>
          <p:nvPr/>
        </p:nvGrpSpPr>
        <p:grpSpPr>
          <a:xfrm>
            <a:off x="7975246" y="3237121"/>
            <a:ext cx="354635" cy="354670"/>
            <a:chOff x="-9088150" y="4049550"/>
            <a:chExt cx="352100" cy="352100"/>
          </a:xfrm>
        </p:grpSpPr>
        <p:sp>
          <p:nvSpPr>
            <p:cNvPr id="8356" name="Google Shape;8356;p7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79"/>
          <p:cNvGrpSpPr/>
          <p:nvPr/>
        </p:nvGrpSpPr>
        <p:grpSpPr>
          <a:xfrm>
            <a:off x="7109610" y="2739354"/>
            <a:ext cx="315757" cy="354670"/>
            <a:chOff x="-8191825" y="3174500"/>
            <a:chExt cx="313500" cy="352100"/>
          </a:xfrm>
        </p:grpSpPr>
        <p:sp>
          <p:nvSpPr>
            <p:cNvPr id="8363" name="Google Shape;8363;p7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79"/>
          <p:cNvGrpSpPr/>
          <p:nvPr/>
        </p:nvGrpSpPr>
        <p:grpSpPr>
          <a:xfrm>
            <a:off x="4858968" y="1379875"/>
            <a:ext cx="356221" cy="354973"/>
            <a:chOff x="-13947000" y="3212800"/>
            <a:chExt cx="353675" cy="352400"/>
          </a:xfrm>
        </p:grpSpPr>
        <p:sp>
          <p:nvSpPr>
            <p:cNvPr id="8367" name="Google Shape;8367;p7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9" name="Google Shape;8369;p79"/>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0" name="Google Shape;8370;p79"/>
          <p:cNvGrpSpPr/>
          <p:nvPr/>
        </p:nvGrpSpPr>
        <p:grpSpPr>
          <a:xfrm>
            <a:off x="5301563" y="1379233"/>
            <a:ext cx="356221" cy="356257"/>
            <a:chOff x="-13512225" y="3211525"/>
            <a:chExt cx="353675" cy="353675"/>
          </a:xfrm>
        </p:grpSpPr>
        <p:sp>
          <p:nvSpPr>
            <p:cNvPr id="8371" name="Google Shape;8371;p7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9"/>
          <p:cNvGrpSpPr/>
          <p:nvPr/>
        </p:nvGrpSpPr>
        <p:grpSpPr>
          <a:xfrm>
            <a:off x="6191845" y="1379624"/>
            <a:ext cx="356221" cy="355476"/>
            <a:chOff x="-12643475" y="3212300"/>
            <a:chExt cx="353675" cy="352900"/>
          </a:xfrm>
        </p:grpSpPr>
        <p:sp>
          <p:nvSpPr>
            <p:cNvPr id="8377" name="Google Shape;8377;p7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9"/>
          <p:cNvGrpSpPr/>
          <p:nvPr/>
        </p:nvGrpSpPr>
        <p:grpSpPr>
          <a:xfrm>
            <a:off x="6191845" y="1831398"/>
            <a:ext cx="356221" cy="333366"/>
            <a:chOff x="-12643475" y="3657325"/>
            <a:chExt cx="353675" cy="330950"/>
          </a:xfrm>
        </p:grpSpPr>
        <p:sp>
          <p:nvSpPr>
            <p:cNvPr id="8387" name="Google Shape;8387;p7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9"/>
          <p:cNvGrpSpPr/>
          <p:nvPr/>
        </p:nvGrpSpPr>
        <p:grpSpPr>
          <a:xfrm>
            <a:off x="7974847" y="1380027"/>
            <a:ext cx="355416" cy="354670"/>
            <a:chOff x="-10857925" y="3213875"/>
            <a:chExt cx="352875" cy="352100"/>
          </a:xfrm>
        </p:grpSpPr>
        <p:sp>
          <p:nvSpPr>
            <p:cNvPr id="8394" name="Google Shape;8394;p7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9"/>
          <p:cNvGrpSpPr/>
          <p:nvPr/>
        </p:nvGrpSpPr>
        <p:grpSpPr>
          <a:xfrm>
            <a:off x="6191762" y="2739455"/>
            <a:ext cx="356096" cy="354469"/>
            <a:chOff x="-9089725" y="3180200"/>
            <a:chExt cx="353550" cy="351900"/>
          </a:xfrm>
        </p:grpSpPr>
        <p:sp>
          <p:nvSpPr>
            <p:cNvPr id="8405" name="Google Shape;8405;p7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9"/>
          <p:cNvGrpSpPr/>
          <p:nvPr/>
        </p:nvGrpSpPr>
        <p:grpSpPr>
          <a:xfrm>
            <a:off x="7083760" y="1819260"/>
            <a:ext cx="358588" cy="357642"/>
            <a:chOff x="7083760" y="1971660"/>
            <a:chExt cx="358588" cy="357642"/>
          </a:xfrm>
        </p:grpSpPr>
        <p:sp>
          <p:nvSpPr>
            <p:cNvPr id="8408" name="Google Shape;8408;p7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0" name="Google Shape;8420;p79"/>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21" name="Google Shape;8421;p79"/>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25"/>
        <p:cNvGrpSpPr/>
        <p:nvPr/>
      </p:nvGrpSpPr>
      <p:grpSpPr>
        <a:xfrm>
          <a:off x="0" y="0"/>
          <a:ext cx="0" cy="0"/>
          <a:chOff x="0" y="0"/>
          <a:chExt cx="0" cy="0"/>
        </a:xfrm>
      </p:grpSpPr>
      <p:sp>
        <p:nvSpPr>
          <p:cNvPr id="8426" name="Google Shape;8426;p8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7" name="Google Shape;8427;p80"/>
          <p:cNvGrpSpPr/>
          <p:nvPr/>
        </p:nvGrpSpPr>
        <p:grpSpPr>
          <a:xfrm>
            <a:off x="748855" y="2243507"/>
            <a:ext cx="452798" cy="449473"/>
            <a:chOff x="-21322300" y="3693325"/>
            <a:chExt cx="306400" cy="304150"/>
          </a:xfrm>
        </p:grpSpPr>
        <p:sp>
          <p:nvSpPr>
            <p:cNvPr id="8428" name="Google Shape;8428;p8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0"/>
          <p:cNvGrpSpPr/>
          <p:nvPr/>
        </p:nvGrpSpPr>
        <p:grpSpPr>
          <a:xfrm>
            <a:off x="748263" y="2810244"/>
            <a:ext cx="453980" cy="422540"/>
            <a:chOff x="-21322300" y="4077125"/>
            <a:chExt cx="307200" cy="285925"/>
          </a:xfrm>
        </p:grpSpPr>
        <p:sp>
          <p:nvSpPr>
            <p:cNvPr id="8433" name="Google Shape;8433;p8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80"/>
          <p:cNvGrpSpPr/>
          <p:nvPr/>
        </p:nvGrpSpPr>
        <p:grpSpPr>
          <a:xfrm>
            <a:off x="3525440" y="1689128"/>
            <a:ext cx="451653" cy="450212"/>
            <a:chOff x="-19394200" y="3333800"/>
            <a:chExt cx="305625" cy="304650"/>
          </a:xfrm>
        </p:grpSpPr>
        <p:sp>
          <p:nvSpPr>
            <p:cNvPr id="8446" name="Google Shape;8446;p8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80"/>
          <p:cNvGrpSpPr/>
          <p:nvPr/>
        </p:nvGrpSpPr>
        <p:grpSpPr>
          <a:xfrm>
            <a:off x="3524276" y="2243580"/>
            <a:ext cx="453980" cy="449325"/>
            <a:chOff x="-19396575" y="3708500"/>
            <a:chExt cx="307200" cy="304050"/>
          </a:xfrm>
        </p:grpSpPr>
        <p:sp>
          <p:nvSpPr>
            <p:cNvPr id="8456" name="Google Shape;8456;p8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0"/>
          <p:cNvGrpSpPr/>
          <p:nvPr/>
        </p:nvGrpSpPr>
        <p:grpSpPr>
          <a:xfrm>
            <a:off x="3518457" y="2796461"/>
            <a:ext cx="465618" cy="450101"/>
            <a:chOff x="-19394200" y="4084200"/>
            <a:chExt cx="315075" cy="304575"/>
          </a:xfrm>
        </p:grpSpPr>
        <p:sp>
          <p:nvSpPr>
            <p:cNvPr id="8460" name="Google Shape;8460;p8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0"/>
          <p:cNvGrpSpPr/>
          <p:nvPr/>
        </p:nvGrpSpPr>
        <p:grpSpPr>
          <a:xfrm>
            <a:off x="6324167" y="1689001"/>
            <a:ext cx="400447" cy="450470"/>
            <a:chOff x="-17526750" y="3309200"/>
            <a:chExt cx="270975" cy="304825"/>
          </a:xfrm>
        </p:grpSpPr>
        <p:sp>
          <p:nvSpPr>
            <p:cNvPr id="8467" name="Google Shape;8467;p8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0"/>
          <p:cNvGrpSpPr/>
          <p:nvPr/>
        </p:nvGrpSpPr>
        <p:grpSpPr>
          <a:xfrm>
            <a:off x="6300319" y="2244173"/>
            <a:ext cx="448143" cy="448143"/>
            <a:chOff x="-17542500" y="3684100"/>
            <a:chExt cx="303250" cy="303250"/>
          </a:xfrm>
        </p:grpSpPr>
        <p:sp>
          <p:nvSpPr>
            <p:cNvPr id="8473" name="Google Shape;8473;p8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0"/>
          <p:cNvGrpSpPr/>
          <p:nvPr/>
        </p:nvGrpSpPr>
        <p:grpSpPr>
          <a:xfrm>
            <a:off x="6299728" y="2810817"/>
            <a:ext cx="449325" cy="421395"/>
            <a:chOff x="-17542500" y="4068450"/>
            <a:chExt cx="304050" cy="285150"/>
          </a:xfrm>
        </p:grpSpPr>
        <p:sp>
          <p:nvSpPr>
            <p:cNvPr id="8481" name="Google Shape;8481;p8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80"/>
          <p:cNvGrpSpPr/>
          <p:nvPr/>
        </p:nvGrpSpPr>
        <p:grpSpPr>
          <a:xfrm>
            <a:off x="3530150" y="3342211"/>
            <a:ext cx="343404" cy="449325"/>
            <a:chOff x="-15652200" y="3335975"/>
            <a:chExt cx="232375" cy="304050"/>
          </a:xfrm>
        </p:grpSpPr>
        <p:sp>
          <p:nvSpPr>
            <p:cNvPr id="8488" name="Google Shape;8488;p8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80"/>
          <p:cNvGrpSpPr/>
          <p:nvPr/>
        </p:nvGrpSpPr>
        <p:grpSpPr>
          <a:xfrm>
            <a:off x="1303491" y="1689573"/>
            <a:ext cx="450470" cy="449325"/>
            <a:chOff x="-20946600" y="3317850"/>
            <a:chExt cx="304825" cy="304050"/>
          </a:xfrm>
        </p:grpSpPr>
        <p:sp>
          <p:nvSpPr>
            <p:cNvPr id="8498" name="Google Shape;8498;p8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0"/>
          <p:cNvGrpSpPr/>
          <p:nvPr/>
        </p:nvGrpSpPr>
        <p:grpSpPr>
          <a:xfrm>
            <a:off x="1304064" y="2243729"/>
            <a:ext cx="449325" cy="449030"/>
            <a:chOff x="-20945825" y="3692175"/>
            <a:chExt cx="304050" cy="303850"/>
          </a:xfrm>
        </p:grpSpPr>
        <p:sp>
          <p:nvSpPr>
            <p:cNvPr id="8502" name="Google Shape;8502;p8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0"/>
          <p:cNvGrpSpPr/>
          <p:nvPr/>
        </p:nvGrpSpPr>
        <p:grpSpPr>
          <a:xfrm>
            <a:off x="1329667" y="2797442"/>
            <a:ext cx="398119" cy="448143"/>
            <a:chOff x="-20930075" y="4066100"/>
            <a:chExt cx="269400" cy="303250"/>
          </a:xfrm>
        </p:grpSpPr>
        <p:sp>
          <p:nvSpPr>
            <p:cNvPr id="8507" name="Google Shape;8507;p8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80"/>
          <p:cNvGrpSpPr/>
          <p:nvPr/>
        </p:nvGrpSpPr>
        <p:grpSpPr>
          <a:xfrm>
            <a:off x="4110888" y="1689848"/>
            <a:ext cx="372516" cy="448771"/>
            <a:chOff x="-18994100" y="3334775"/>
            <a:chExt cx="252075" cy="303675"/>
          </a:xfrm>
        </p:grpSpPr>
        <p:sp>
          <p:nvSpPr>
            <p:cNvPr id="8510" name="Google Shape;8510;p8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0"/>
          <p:cNvGrpSpPr/>
          <p:nvPr/>
        </p:nvGrpSpPr>
        <p:grpSpPr>
          <a:xfrm>
            <a:off x="4125445" y="2244743"/>
            <a:ext cx="343404" cy="446998"/>
            <a:chOff x="-18983850" y="3710075"/>
            <a:chExt cx="232375" cy="302475"/>
          </a:xfrm>
        </p:grpSpPr>
        <p:sp>
          <p:nvSpPr>
            <p:cNvPr id="8515" name="Google Shape;8515;p8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0"/>
          <p:cNvGrpSpPr/>
          <p:nvPr/>
        </p:nvGrpSpPr>
        <p:grpSpPr>
          <a:xfrm>
            <a:off x="4071911" y="2797422"/>
            <a:ext cx="450470" cy="448180"/>
            <a:chOff x="-19020075" y="4084200"/>
            <a:chExt cx="304825" cy="303275"/>
          </a:xfrm>
        </p:grpSpPr>
        <p:sp>
          <p:nvSpPr>
            <p:cNvPr id="8520" name="Google Shape;8520;p8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80"/>
          <p:cNvGrpSpPr/>
          <p:nvPr/>
        </p:nvGrpSpPr>
        <p:grpSpPr>
          <a:xfrm>
            <a:off x="6889176" y="1689001"/>
            <a:ext cx="396937" cy="450470"/>
            <a:chOff x="-17149475" y="3309200"/>
            <a:chExt cx="268600" cy="304825"/>
          </a:xfrm>
        </p:grpSpPr>
        <p:sp>
          <p:nvSpPr>
            <p:cNvPr id="8530" name="Google Shape;8530;p8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80"/>
          <p:cNvGrpSpPr/>
          <p:nvPr/>
        </p:nvGrpSpPr>
        <p:grpSpPr>
          <a:xfrm>
            <a:off x="6862982" y="2258120"/>
            <a:ext cx="449325" cy="420249"/>
            <a:chOff x="-17168375" y="3692750"/>
            <a:chExt cx="304050" cy="284375"/>
          </a:xfrm>
        </p:grpSpPr>
        <p:sp>
          <p:nvSpPr>
            <p:cNvPr id="8533" name="Google Shape;8533;p8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80"/>
          <p:cNvGrpSpPr/>
          <p:nvPr/>
        </p:nvGrpSpPr>
        <p:grpSpPr>
          <a:xfrm>
            <a:off x="6859491" y="2796852"/>
            <a:ext cx="456308" cy="449325"/>
            <a:chOff x="-17170750" y="4058800"/>
            <a:chExt cx="308775" cy="304050"/>
          </a:xfrm>
        </p:grpSpPr>
        <p:sp>
          <p:nvSpPr>
            <p:cNvPr id="8541" name="Google Shape;8541;p8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0"/>
          <p:cNvGrpSpPr/>
          <p:nvPr/>
        </p:nvGrpSpPr>
        <p:grpSpPr>
          <a:xfrm>
            <a:off x="5721388" y="3343358"/>
            <a:ext cx="450470" cy="446998"/>
            <a:chOff x="-15688425" y="3707725"/>
            <a:chExt cx="304825" cy="302475"/>
          </a:xfrm>
        </p:grpSpPr>
        <p:sp>
          <p:nvSpPr>
            <p:cNvPr id="8559" name="Google Shape;8559;p8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80"/>
          <p:cNvGrpSpPr/>
          <p:nvPr/>
        </p:nvGrpSpPr>
        <p:grpSpPr>
          <a:xfrm>
            <a:off x="1865544" y="1690441"/>
            <a:ext cx="451653" cy="447589"/>
            <a:chOff x="-20572500" y="3319025"/>
            <a:chExt cx="305625" cy="302875"/>
          </a:xfrm>
        </p:grpSpPr>
        <p:sp>
          <p:nvSpPr>
            <p:cNvPr id="8566" name="Google Shape;8566;p8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80"/>
          <p:cNvGrpSpPr/>
          <p:nvPr/>
        </p:nvGrpSpPr>
        <p:grpSpPr>
          <a:xfrm>
            <a:off x="1866708" y="2305410"/>
            <a:ext cx="449325" cy="325670"/>
            <a:chOff x="-20571700" y="3722875"/>
            <a:chExt cx="304050" cy="220375"/>
          </a:xfrm>
        </p:grpSpPr>
        <p:sp>
          <p:nvSpPr>
            <p:cNvPr id="8569" name="Google Shape;8569;p8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0"/>
          <p:cNvGrpSpPr/>
          <p:nvPr/>
        </p:nvGrpSpPr>
        <p:grpSpPr>
          <a:xfrm>
            <a:off x="1866135" y="2796278"/>
            <a:ext cx="450470" cy="450470"/>
            <a:chOff x="-20571700" y="4066875"/>
            <a:chExt cx="304825" cy="304825"/>
          </a:xfrm>
        </p:grpSpPr>
        <p:sp>
          <p:nvSpPr>
            <p:cNvPr id="8577" name="Google Shape;8577;p8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80"/>
          <p:cNvGrpSpPr/>
          <p:nvPr/>
        </p:nvGrpSpPr>
        <p:grpSpPr>
          <a:xfrm>
            <a:off x="4632837" y="1688259"/>
            <a:ext cx="453980" cy="451948"/>
            <a:chOff x="-18645175" y="3334200"/>
            <a:chExt cx="307200" cy="305825"/>
          </a:xfrm>
        </p:grpSpPr>
        <p:sp>
          <p:nvSpPr>
            <p:cNvPr id="8584" name="Google Shape;8584;p8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80"/>
          <p:cNvGrpSpPr/>
          <p:nvPr/>
        </p:nvGrpSpPr>
        <p:grpSpPr>
          <a:xfrm>
            <a:off x="4633429" y="2242989"/>
            <a:ext cx="452798" cy="450507"/>
            <a:chOff x="-18645175" y="3708500"/>
            <a:chExt cx="306400" cy="304850"/>
          </a:xfrm>
        </p:grpSpPr>
        <p:sp>
          <p:nvSpPr>
            <p:cNvPr id="8590" name="Google Shape;8590;p8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80"/>
          <p:cNvGrpSpPr/>
          <p:nvPr/>
        </p:nvGrpSpPr>
        <p:grpSpPr>
          <a:xfrm>
            <a:off x="4631101" y="2795630"/>
            <a:ext cx="457453" cy="451763"/>
            <a:chOff x="-18647525" y="4082625"/>
            <a:chExt cx="309550" cy="305700"/>
          </a:xfrm>
        </p:grpSpPr>
        <p:sp>
          <p:nvSpPr>
            <p:cNvPr id="8598" name="Google Shape;8598;p8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0"/>
          <p:cNvGrpSpPr/>
          <p:nvPr/>
        </p:nvGrpSpPr>
        <p:grpSpPr>
          <a:xfrm>
            <a:off x="7441485" y="1689592"/>
            <a:ext cx="395755" cy="449288"/>
            <a:chOff x="-16775350" y="3309200"/>
            <a:chExt cx="267800" cy="304025"/>
          </a:xfrm>
        </p:grpSpPr>
        <p:sp>
          <p:nvSpPr>
            <p:cNvPr id="8603" name="Google Shape;8603;p8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80"/>
          <p:cNvGrpSpPr/>
          <p:nvPr/>
        </p:nvGrpSpPr>
        <p:grpSpPr>
          <a:xfrm>
            <a:off x="7441485" y="2241827"/>
            <a:ext cx="395755" cy="452835"/>
            <a:chOff x="-16775350" y="3683300"/>
            <a:chExt cx="267800" cy="306425"/>
          </a:xfrm>
        </p:grpSpPr>
        <p:sp>
          <p:nvSpPr>
            <p:cNvPr id="8607" name="Google Shape;8607;p8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80"/>
          <p:cNvGrpSpPr/>
          <p:nvPr/>
        </p:nvGrpSpPr>
        <p:grpSpPr>
          <a:xfrm>
            <a:off x="7413536" y="2796870"/>
            <a:ext cx="451653" cy="449288"/>
            <a:chOff x="-16794250" y="4058225"/>
            <a:chExt cx="305625" cy="304025"/>
          </a:xfrm>
        </p:grpSpPr>
        <p:sp>
          <p:nvSpPr>
            <p:cNvPr id="8611" name="Google Shape;8611;p8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0" name="Google Shape;8620;p8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1" name="Google Shape;8621;p80"/>
          <p:cNvGrpSpPr/>
          <p:nvPr/>
        </p:nvGrpSpPr>
        <p:grpSpPr>
          <a:xfrm>
            <a:off x="2414953" y="1689573"/>
            <a:ext cx="457453" cy="449325"/>
            <a:chOff x="-20199150" y="3317850"/>
            <a:chExt cx="309550" cy="304050"/>
          </a:xfrm>
        </p:grpSpPr>
        <p:sp>
          <p:nvSpPr>
            <p:cNvPr id="8622" name="Google Shape;8622;p8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80"/>
          <p:cNvGrpSpPr/>
          <p:nvPr/>
        </p:nvGrpSpPr>
        <p:grpSpPr>
          <a:xfrm>
            <a:off x="2417281" y="2242861"/>
            <a:ext cx="452798" cy="450766"/>
            <a:chOff x="-20199150" y="3693150"/>
            <a:chExt cx="306400" cy="305025"/>
          </a:xfrm>
        </p:grpSpPr>
        <p:sp>
          <p:nvSpPr>
            <p:cNvPr id="8630" name="Google Shape;8630;p8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0"/>
          <p:cNvGrpSpPr/>
          <p:nvPr/>
        </p:nvGrpSpPr>
        <p:grpSpPr>
          <a:xfrm>
            <a:off x="2417854" y="2795687"/>
            <a:ext cx="451653" cy="451653"/>
            <a:chOff x="-20197575" y="4066875"/>
            <a:chExt cx="305625" cy="305625"/>
          </a:xfrm>
        </p:grpSpPr>
        <p:sp>
          <p:nvSpPr>
            <p:cNvPr id="8637" name="Google Shape;8637;p8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0"/>
          <p:cNvGrpSpPr/>
          <p:nvPr/>
        </p:nvGrpSpPr>
        <p:grpSpPr>
          <a:xfrm>
            <a:off x="5200071" y="1687520"/>
            <a:ext cx="449325" cy="453426"/>
            <a:chOff x="-18271050" y="3333200"/>
            <a:chExt cx="304050" cy="306825"/>
          </a:xfrm>
        </p:grpSpPr>
        <p:sp>
          <p:nvSpPr>
            <p:cNvPr id="8646" name="Google Shape;8646;p8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0"/>
          <p:cNvGrpSpPr/>
          <p:nvPr/>
        </p:nvGrpSpPr>
        <p:grpSpPr>
          <a:xfrm>
            <a:off x="5200644" y="2244171"/>
            <a:ext cx="448180" cy="448143"/>
            <a:chOff x="-18270275" y="3710875"/>
            <a:chExt cx="303275" cy="303250"/>
          </a:xfrm>
        </p:grpSpPr>
        <p:sp>
          <p:nvSpPr>
            <p:cNvPr id="8652" name="Google Shape;8652;p8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0"/>
          <p:cNvGrpSpPr/>
          <p:nvPr/>
        </p:nvGrpSpPr>
        <p:grpSpPr>
          <a:xfrm>
            <a:off x="5254196" y="2797422"/>
            <a:ext cx="341076" cy="448180"/>
            <a:chOff x="-18234025" y="4084200"/>
            <a:chExt cx="230800" cy="303275"/>
          </a:xfrm>
        </p:grpSpPr>
        <p:sp>
          <p:nvSpPr>
            <p:cNvPr id="8659" name="Google Shape;8659;p8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0"/>
          <p:cNvGrpSpPr/>
          <p:nvPr/>
        </p:nvGrpSpPr>
        <p:grpSpPr>
          <a:xfrm>
            <a:off x="2366751" y="3341641"/>
            <a:ext cx="449325" cy="450470"/>
            <a:chOff x="-16419350" y="3308400"/>
            <a:chExt cx="304050" cy="304825"/>
          </a:xfrm>
        </p:grpSpPr>
        <p:sp>
          <p:nvSpPr>
            <p:cNvPr id="8663" name="Google Shape;8663;p8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80"/>
          <p:cNvGrpSpPr/>
          <p:nvPr/>
        </p:nvGrpSpPr>
        <p:grpSpPr>
          <a:xfrm>
            <a:off x="4638306" y="3340423"/>
            <a:ext cx="395755" cy="452872"/>
            <a:chOff x="-16401225" y="3683275"/>
            <a:chExt cx="267800" cy="306450"/>
          </a:xfrm>
        </p:grpSpPr>
        <p:sp>
          <p:nvSpPr>
            <p:cNvPr id="8671" name="Google Shape;8671;p8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0"/>
          <p:cNvGrpSpPr/>
          <p:nvPr/>
        </p:nvGrpSpPr>
        <p:grpSpPr>
          <a:xfrm>
            <a:off x="8003755" y="2797062"/>
            <a:ext cx="450470" cy="448180"/>
            <a:chOff x="-16419350" y="4058200"/>
            <a:chExt cx="304825" cy="303275"/>
          </a:xfrm>
        </p:grpSpPr>
        <p:sp>
          <p:nvSpPr>
            <p:cNvPr id="8679" name="Google Shape;8679;p8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0"/>
          <p:cNvGrpSpPr/>
          <p:nvPr/>
        </p:nvGrpSpPr>
        <p:grpSpPr>
          <a:xfrm>
            <a:off x="4030643" y="3343080"/>
            <a:ext cx="450507" cy="447589"/>
            <a:chOff x="-15296200" y="3326900"/>
            <a:chExt cx="304850" cy="302875"/>
          </a:xfrm>
        </p:grpSpPr>
        <p:sp>
          <p:nvSpPr>
            <p:cNvPr id="8687" name="Google Shape;8687;p8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80"/>
          <p:cNvGrpSpPr/>
          <p:nvPr/>
        </p:nvGrpSpPr>
        <p:grpSpPr>
          <a:xfrm>
            <a:off x="2946296" y="1706881"/>
            <a:ext cx="486566" cy="414708"/>
            <a:chOff x="-19835275" y="3330250"/>
            <a:chExt cx="329250" cy="280625"/>
          </a:xfrm>
        </p:grpSpPr>
        <p:sp>
          <p:nvSpPr>
            <p:cNvPr id="8693" name="Google Shape;8693;p8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80"/>
          <p:cNvGrpSpPr/>
          <p:nvPr/>
        </p:nvGrpSpPr>
        <p:grpSpPr>
          <a:xfrm>
            <a:off x="2964325" y="2243470"/>
            <a:ext cx="450507" cy="449547"/>
            <a:chOff x="-19822675" y="3692750"/>
            <a:chExt cx="304850" cy="304200"/>
          </a:xfrm>
        </p:grpSpPr>
        <p:sp>
          <p:nvSpPr>
            <p:cNvPr id="8697" name="Google Shape;8697;p8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80"/>
          <p:cNvGrpSpPr/>
          <p:nvPr/>
        </p:nvGrpSpPr>
        <p:grpSpPr>
          <a:xfrm>
            <a:off x="2964916" y="2796278"/>
            <a:ext cx="449325" cy="450470"/>
            <a:chOff x="-19822675" y="4066875"/>
            <a:chExt cx="304050" cy="304825"/>
          </a:xfrm>
        </p:grpSpPr>
        <p:sp>
          <p:nvSpPr>
            <p:cNvPr id="8703" name="Google Shape;8703;p8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80"/>
          <p:cNvGrpSpPr/>
          <p:nvPr/>
        </p:nvGrpSpPr>
        <p:grpSpPr>
          <a:xfrm>
            <a:off x="5773985" y="1689571"/>
            <a:ext cx="399302" cy="449325"/>
            <a:chOff x="-17878825" y="3334400"/>
            <a:chExt cx="270200" cy="304050"/>
          </a:xfrm>
        </p:grpSpPr>
        <p:sp>
          <p:nvSpPr>
            <p:cNvPr id="8710" name="Google Shape;8710;p8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80"/>
          <p:cNvGrpSpPr/>
          <p:nvPr/>
        </p:nvGrpSpPr>
        <p:grpSpPr>
          <a:xfrm>
            <a:off x="5747809" y="2242416"/>
            <a:ext cx="451653" cy="451653"/>
            <a:chOff x="-17896150" y="3709300"/>
            <a:chExt cx="305625" cy="305625"/>
          </a:xfrm>
        </p:grpSpPr>
        <p:sp>
          <p:nvSpPr>
            <p:cNvPr id="8718" name="Google Shape;8718;p8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80"/>
          <p:cNvGrpSpPr/>
          <p:nvPr/>
        </p:nvGrpSpPr>
        <p:grpSpPr>
          <a:xfrm>
            <a:off x="5775740" y="2795686"/>
            <a:ext cx="395792" cy="451653"/>
            <a:chOff x="-17878025" y="4082625"/>
            <a:chExt cx="267825" cy="305625"/>
          </a:xfrm>
        </p:grpSpPr>
        <p:sp>
          <p:nvSpPr>
            <p:cNvPr id="8723" name="Google Shape;8723;p8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0"/>
          <p:cNvGrpSpPr/>
          <p:nvPr/>
        </p:nvGrpSpPr>
        <p:grpSpPr>
          <a:xfrm>
            <a:off x="2919632" y="3355015"/>
            <a:ext cx="450507" cy="423722"/>
            <a:chOff x="-16044450" y="3317850"/>
            <a:chExt cx="304850" cy="286725"/>
          </a:xfrm>
        </p:grpSpPr>
        <p:sp>
          <p:nvSpPr>
            <p:cNvPr id="8731" name="Google Shape;8731;p8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5" name="Google Shape;8735;p8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6" name="Google Shape;8736;p80"/>
          <p:cNvGrpSpPr/>
          <p:nvPr/>
        </p:nvGrpSpPr>
        <p:grpSpPr>
          <a:xfrm>
            <a:off x="8042149" y="2243724"/>
            <a:ext cx="373662" cy="449030"/>
            <a:chOff x="-16018450" y="4058400"/>
            <a:chExt cx="252850" cy="303850"/>
          </a:xfrm>
        </p:grpSpPr>
        <p:sp>
          <p:nvSpPr>
            <p:cNvPr id="8737" name="Google Shape;8737;p8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1" name="Google Shape;8741;p8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0"/>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46"/>
        <p:cNvGrpSpPr/>
        <p:nvPr/>
      </p:nvGrpSpPr>
      <p:grpSpPr>
        <a:xfrm>
          <a:off x="0" y="0"/>
          <a:ext cx="0" cy="0"/>
          <a:chOff x="0" y="0"/>
          <a:chExt cx="0" cy="0"/>
        </a:xfrm>
      </p:grpSpPr>
      <p:grpSp>
        <p:nvGrpSpPr>
          <p:cNvPr id="8747" name="Google Shape;8747;p81"/>
          <p:cNvGrpSpPr/>
          <p:nvPr/>
        </p:nvGrpSpPr>
        <p:grpSpPr>
          <a:xfrm>
            <a:off x="845901" y="1689241"/>
            <a:ext cx="442337" cy="419623"/>
            <a:chOff x="-6696925" y="3272575"/>
            <a:chExt cx="307200" cy="291425"/>
          </a:xfrm>
        </p:grpSpPr>
        <p:sp>
          <p:nvSpPr>
            <p:cNvPr id="8748" name="Google Shape;8748;p8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1"/>
          <p:cNvGrpSpPr/>
          <p:nvPr/>
        </p:nvGrpSpPr>
        <p:grpSpPr>
          <a:xfrm>
            <a:off x="845884" y="2204636"/>
            <a:ext cx="442373" cy="420775"/>
            <a:chOff x="-6690625" y="3631325"/>
            <a:chExt cx="307225" cy="292225"/>
          </a:xfrm>
        </p:grpSpPr>
        <p:sp>
          <p:nvSpPr>
            <p:cNvPr id="8751" name="Google Shape;8751;p8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1"/>
          <p:cNvGrpSpPr/>
          <p:nvPr/>
        </p:nvGrpSpPr>
        <p:grpSpPr>
          <a:xfrm>
            <a:off x="868005" y="2756972"/>
            <a:ext cx="421927" cy="419371"/>
            <a:chOff x="-6689825" y="3992050"/>
            <a:chExt cx="293025" cy="291250"/>
          </a:xfrm>
        </p:grpSpPr>
        <p:sp>
          <p:nvSpPr>
            <p:cNvPr id="8757" name="Google Shape;8757;p8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9" name="Google Shape;8769;p8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0" name="Google Shape;8770;p81"/>
          <p:cNvGrpSpPr/>
          <p:nvPr/>
        </p:nvGrpSpPr>
        <p:grpSpPr>
          <a:xfrm>
            <a:off x="3551317" y="2205192"/>
            <a:ext cx="423043" cy="419659"/>
            <a:chOff x="-4837325" y="3612425"/>
            <a:chExt cx="293800" cy="291450"/>
          </a:xfrm>
        </p:grpSpPr>
        <p:sp>
          <p:nvSpPr>
            <p:cNvPr id="8771" name="Google Shape;8771;p8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1"/>
          <p:cNvGrpSpPr/>
          <p:nvPr/>
        </p:nvGrpSpPr>
        <p:grpSpPr>
          <a:xfrm>
            <a:off x="3564349" y="2756826"/>
            <a:ext cx="420775" cy="419659"/>
            <a:chOff x="-4837325" y="3971575"/>
            <a:chExt cx="292225" cy="291450"/>
          </a:xfrm>
        </p:grpSpPr>
        <p:sp>
          <p:nvSpPr>
            <p:cNvPr id="8775" name="Google Shape;8775;p8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1"/>
          <p:cNvGrpSpPr/>
          <p:nvPr/>
        </p:nvGrpSpPr>
        <p:grpSpPr>
          <a:xfrm>
            <a:off x="6256364" y="1714185"/>
            <a:ext cx="430998" cy="369730"/>
            <a:chOff x="-3037625" y="3254850"/>
            <a:chExt cx="299325" cy="256775"/>
          </a:xfrm>
        </p:grpSpPr>
        <p:sp>
          <p:nvSpPr>
            <p:cNvPr id="8782" name="Google Shape;8782;p8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81"/>
          <p:cNvGrpSpPr/>
          <p:nvPr/>
        </p:nvGrpSpPr>
        <p:grpSpPr>
          <a:xfrm>
            <a:off x="6260324" y="2204615"/>
            <a:ext cx="423079" cy="420811"/>
            <a:chOff x="-3031325" y="3597450"/>
            <a:chExt cx="293825" cy="292250"/>
          </a:xfrm>
        </p:grpSpPr>
        <p:sp>
          <p:nvSpPr>
            <p:cNvPr id="8787" name="Google Shape;8787;p8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1"/>
          <p:cNvGrpSpPr/>
          <p:nvPr/>
        </p:nvGrpSpPr>
        <p:grpSpPr>
          <a:xfrm>
            <a:off x="6272798" y="2781214"/>
            <a:ext cx="421927" cy="370882"/>
            <a:chOff x="-3030525" y="3973150"/>
            <a:chExt cx="293025" cy="257575"/>
          </a:xfrm>
        </p:grpSpPr>
        <p:sp>
          <p:nvSpPr>
            <p:cNvPr id="8792" name="Google Shape;8792;p8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1"/>
          <p:cNvGrpSpPr/>
          <p:nvPr/>
        </p:nvGrpSpPr>
        <p:grpSpPr>
          <a:xfrm>
            <a:off x="1374391" y="3369426"/>
            <a:ext cx="421927" cy="297195"/>
            <a:chOff x="-1199300" y="3279250"/>
            <a:chExt cx="293025" cy="206400"/>
          </a:xfrm>
        </p:grpSpPr>
        <p:sp>
          <p:nvSpPr>
            <p:cNvPr id="8795" name="Google Shape;8795;p8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1"/>
          <p:cNvGrpSpPr/>
          <p:nvPr/>
        </p:nvGrpSpPr>
        <p:grpSpPr>
          <a:xfrm>
            <a:off x="1381477" y="1688773"/>
            <a:ext cx="444605" cy="420559"/>
            <a:chOff x="-6338550" y="3272950"/>
            <a:chExt cx="308775" cy="292075"/>
          </a:xfrm>
        </p:grpSpPr>
        <p:sp>
          <p:nvSpPr>
            <p:cNvPr id="8800" name="Google Shape;8800;p8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1"/>
          <p:cNvGrpSpPr/>
          <p:nvPr/>
        </p:nvGrpSpPr>
        <p:grpSpPr>
          <a:xfrm>
            <a:off x="1392817" y="2205194"/>
            <a:ext cx="421927" cy="419659"/>
            <a:chOff x="-6329100" y="3632100"/>
            <a:chExt cx="293025" cy="291450"/>
          </a:xfrm>
        </p:grpSpPr>
        <p:sp>
          <p:nvSpPr>
            <p:cNvPr id="8804" name="Google Shape;8804;p8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1"/>
          <p:cNvGrpSpPr/>
          <p:nvPr/>
        </p:nvGrpSpPr>
        <p:grpSpPr>
          <a:xfrm>
            <a:off x="1405867" y="2756828"/>
            <a:ext cx="419623" cy="419659"/>
            <a:chOff x="-6329875" y="3992050"/>
            <a:chExt cx="291425" cy="291450"/>
          </a:xfrm>
        </p:grpSpPr>
        <p:sp>
          <p:nvSpPr>
            <p:cNvPr id="8808" name="Google Shape;8808;p8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81"/>
          <p:cNvGrpSpPr/>
          <p:nvPr/>
        </p:nvGrpSpPr>
        <p:grpSpPr>
          <a:xfrm>
            <a:off x="4092004" y="1687530"/>
            <a:ext cx="423079" cy="423043"/>
            <a:chOff x="-4478975" y="3251700"/>
            <a:chExt cx="293825" cy="293800"/>
          </a:xfrm>
        </p:grpSpPr>
        <p:sp>
          <p:nvSpPr>
            <p:cNvPr id="8813" name="Google Shape;8813;p8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81"/>
          <p:cNvGrpSpPr/>
          <p:nvPr/>
        </p:nvGrpSpPr>
        <p:grpSpPr>
          <a:xfrm>
            <a:off x="4092004" y="2205192"/>
            <a:ext cx="423079" cy="419659"/>
            <a:chOff x="-4475825" y="3612425"/>
            <a:chExt cx="293825" cy="291450"/>
          </a:xfrm>
        </p:grpSpPr>
        <p:sp>
          <p:nvSpPr>
            <p:cNvPr id="8817" name="Google Shape;8817;p8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81"/>
          <p:cNvGrpSpPr/>
          <p:nvPr/>
        </p:nvGrpSpPr>
        <p:grpSpPr>
          <a:xfrm>
            <a:off x="4101077" y="2756844"/>
            <a:ext cx="428730" cy="419623"/>
            <a:chOff x="-4480550" y="3970800"/>
            <a:chExt cx="297750" cy="291425"/>
          </a:xfrm>
        </p:grpSpPr>
        <p:sp>
          <p:nvSpPr>
            <p:cNvPr id="8821" name="Google Shape;8821;p8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81"/>
          <p:cNvGrpSpPr/>
          <p:nvPr/>
        </p:nvGrpSpPr>
        <p:grpSpPr>
          <a:xfrm>
            <a:off x="6804910" y="1689221"/>
            <a:ext cx="415123" cy="419659"/>
            <a:chOff x="-2668225" y="3239075"/>
            <a:chExt cx="288300" cy="291450"/>
          </a:xfrm>
        </p:grpSpPr>
        <p:sp>
          <p:nvSpPr>
            <p:cNvPr id="8824" name="Google Shape;8824;p8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1"/>
          <p:cNvGrpSpPr/>
          <p:nvPr/>
        </p:nvGrpSpPr>
        <p:grpSpPr>
          <a:xfrm>
            <a:off x="6802066" y="2205191"/>
            <a:ext cx="420811" cy="419659"/>
            <a:chOff x="-2671375" y="3597450"/>
            <a:chExt cx="292250" cy="291450"/>
          </a:xfrm>
        </p:grpSpPr>
        <p:sp>
          <p:nvSpPr>
            <p:cNvPr id="8830" name="Google Shape;8830;p8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1"/>
          <p:cNvGrpSpPr/>
          <p:nvPr/>
        </p:nvGrpSpPr>
        <p:grpSpPr>
          <a:xfrm>
            <a:off x="6812849" y="2755691"/>
            <a:ext cx="423043" cy="421927"/>
            <a:chOff x="-2670575" y="3956600"/>
            <a:chExt cx="293800" cy="293025"/>
          </a:xfrm>
        </p:grpSpPr>
        <p:sp>
          <p:nvSpPr>
            <p:cNvPr id="8833" name="Google Shape;8833;p8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1"/>
          <p:cNvGrpSpPr/>
          <p:nvPr/>
        </p:nvGrpSpPr>
        <p:grpSpPr>
          <a:xfrm>
            <a:off x="3070370" y="3311947"/>
            <a:ext cx="426462" cy="418363"/>
            <a:chOff x="-1183550" y="3586525"/>
            <a:chExt cx="296175" cy="290550"/>
          </a:xfrm>
        </p:grpSpPr>
        <p:sp>
          <p:nvSpPr>
            <p:cNvPr id="8838" name="Google Shape;8838;p8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1"/>
          <p:cNvGrpSpPr/>
          <p:nvPr/>
        </p:nvGrpSpPr>
        <p:grpSpPr>
          <a:xfrm>
            <a:off x="1933980" y="1689799"/>
            <a:ext cx="420811" cy="418507"/>
            <a:chOff x="-5971525" y="3273750"/>
            <a:chExt cx="292250" cy="290650"/>
          </a:xfrm>
        </p:grpSpPr>
        <p:sp>
          <p:nvSpPr>
            <p:cNvPr id="8848" name="Google Shape;8848;p8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1"/>
          <p:cNvGrpSpPr/>
          <p:nvPr/>
        </p:nvGrpSpPr>
        <p:grpSpPr>
          <a:xfrm>
            <a:off x="1928310" y="2203826"/>
            <a:ext cx="432150" cy="422395"/>
            <a:chOff x="-5974675" y="3632100"/>
            <a:chExt cx="300125" cy="293350"/>
          </a:xfrm>
        </p:grpSpPr>
        <p:sp>
          <p:nvSpPr>
            <p:cNvPr id="8851" name="Google Shape;8851;p8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1"/>
          <p:cNvGrpSpPr/>
          <p:nvPr/>
        </p:nvGrpSpPr>
        <p:grpSpPr>
          <a:xfrm>
            <a:off x="1958351" y="2755694"/>
            <a:ext cx="395865" cy="421927"/>
            <a:chOff x="-5971525" y="3990475"/>
            <a:chExt cx="274925" cy="293025"/>
          </a:xfrm>
        </p:grpSpPr>
        <p:sp>
          <p:nvSpPr>
            <p:cNvPr id="8855" name="Google Shape;8855;p8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81"/>
          <p:cNvGrpSpPr/>
          <p:nvPr/>
        </p:nvGrpSpPr>
        <p:grpSpPr>
          <a:xfrm>
            <a:off x="4631558" y="1689798"/>
            <a:ext cx="420775" cy="418507"/>
            <a:chOff x="-4118225" y="3253275"/>
            <a:chExt cx="292225" cy="290650"/>
          </a:xfrm>
        </p:grpSpPr>
        <p:sp>
          <p:nvSpPr>
            <p:cNvPr id="8860" name="Google Shape;8860;p8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81"/>
          <p:cNvGrpSpPr/>
          <p:nvPr/>
        </p:nvGrpSpPr>
        <p:grpSpPr>
          <a:xfrm>
            <a:off x="4682008" y="2204922"/>
            <a:ext cx="319874" cy="420199"/>
            <a:chOff x="-4082800" y="3612425"/>
            <a:chExt cx="222150" cy="291825"/>
          </a:xfrm>
        </p:grpSpPr>
        <p:sp>
          <p:nvSpPr>
            <p:cNvPr id="8863" name="Google Shape;8863;p8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81"/>
          <p:cNvGrpSpPr/>
          <p:nvPr/>
        </p:nvGrpSpPr>
        <p:grpSpPr>
          <a:xfrm>
            <a:off x="4643456" y="2769876"/>
            <a:ext cx="420775" cy="393561"/>
            <a:chOff x="-4118225" y="3990475"/>
            <a:chExt cx="292225" cy="273325"/>
          </a:xfrm>
        </p:grpSpPr>
        <p:sp>
          <p:nvSpPr>
            <p:cNvPr id="8867" name="Google Shape;8867;p8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1"/>
          <p:cNvGrpSpPr/>
          <p:nvPr/>
        </p:nvGrpSpPr>
        <p:grpSpPr>
          <a:xfrm>
            <a:off x="7354110" y="1688087"/>
            <a:ext cx="394713" cy="421927"/>
            <a:chOff x="-2312225" y="3238300"/>
            <a:chExt cx="274125" cy="293025"/>
          </a:xfrm>
        </p:grpSpPr>
        <p:sp>
          <p:nvSpPr>
            <p:cNvPr id="8872" name="Google Shape;8872;p8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81"/>
          <p:cNvGrpSpPr/>
          <p:nvPr/>
        </p:nvGrpSpPr>
        <p:grpSpPr>
          <a:xfrm>
            <a:off x="7341062" y="2153586"/>
            <a:ext cx="420811" cy="522864"/>
            <a:chOff x="-2310650" y="3525775"/>
            <a:chExt cx="292250" cy="363125"/>
          </a:xfrm>
        </p:grpSpPr>
        <p:sp>
          <p:nvSpPr>
            <p:cNvPr id="8875" name="Google Shape;8875;p8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1"/>
          <p:cNvGrpSpPr/>
          <p:nvPr/>
        </p:nvGrpSpPr>
        <p:grpSpPr>
          <a:xfrm>
            <a:off x="7351827" y="2756825"/>
            <a:ext cx="423079" cy="419659"/>
            <a:chOff x="-2310650" y="3958175"/>
            <a:chExt cx="293825" cy="291450"/>
          </a:xfrm>
        </p:grpSpPr>
        <p:sp>
          <p:nvSpPr>
            <p:cNvPr id="8880" name="Google Shape;8880;p8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81"/>
          <p:cNvGrpSpPr/>
          <p:nvPr/>
        </p:nvGrpSpPr>
        <p:grpSpPr>
          <a:xfrm>
            <a:off x="4718688" y="3308459"/>
            <a:ext cx="424159" cy="419659"/>
            <a:chOff x="-1182750" y="3962900"/>
            <a:chExt cx="294575" cy="291450"/>
          </a:xfrm>
        </p:grpSpPr>
        <p:sp>
          <p:nvSpPr>
            <p:cNvPr id="8883" name="Google Shape;8883;p8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81"/>
          <p:cNvGrpSpPr/>
          <p:nvPr/>
        </p:nvGrpSpPr>
        <p:grpSpPr>
          <a:xfrm>
            <a:off x="2471824" y="1689223"/>
            <a:ext cx="424195" cy="419659"/>
            <a:chOff x="-5611575" y="3272950"/>
            <a:chExt cx="294600" cy="291450"/>
          </a:xfrm>
        </p:grpSpPr>
        <p:sp>
          <p:nvSpPr>
            <p:cNvPr id="8891" name="Google Shape;8891;p8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81"/>
          <p:cNvGrpSpPr/>
          <p:nvPr/>
        </p:nvGrpSpPr>
        <p:grpSpPr>
          <a:xfrm>
            <a:off x="2471824" y="2205770"/>
            <a:ext cx="424195" cy="418507"/>
            <a:chOff x="-5613150" y="3632900"/>
            <a:chExt cx="294600" cy="290650"/>
          </a:xfrm>
        </p:grpSpPr>
        <p:sp>
          <p:nvSpPr>
            <p:cNvPr id="8897" name="Google Shape;8897;p8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1"/>
          <p:cNvGrpSpPr/>
          <p:nvPr/>
        </p:nvGrpSpPr>
        <p:grpSpPr>
          <a:xfrm>
            <a:off x="2483722" y="2756270"/>
            <a:ext cx="424195" cy="420775"/>
            <a:chOff x="-5613150" y="3991275"/>
            <a:chExt cx="294600" cy="292225"/>
          </a:xfrm>
        </p:grpSpPr>
        <p:sp>
          <p:nvSpPr>
            <p:cNvPr id="8900" name="Google Shape;8900;p8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81"/>
          <p:cNvGrpSpPr/>
          <p:nvPr/>
        </p:nvGrpSpPr>
        <p:grpSpPr>
          <a:xfrm>
            <a:off x="5155210" y="1689438"/>
            <a:ext cx="434634" cy="419227"/>
            <a:chOff x="-3768700" y="3253275"/>
            <a:chExt cx="301850" cy="291150"/>
          </a:xfrm>
        </p:grpSpPr>
        <p:sp>
          <p:nvSpPr>
            <p:cNvPr id="8910" name="Google Shape;8910;p8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1"/>
          <p:cNvGrpSpPr/>
          <p:nvPr/>
        </p:nvGrpSpPr>
        <p:grpSpPr>
          <a:xfrm>
            <a:off x="5159293" y="2217090"/>
            <a:ext cx="426462" cy="395865"/>
            <a:chOff x="-3808700" y="3628950"/>
            <a:chExt cx="296175" cy="274925"/>
          </a:xfrm>
        </p:grpSpPr>
        <p:sp>
          <p:nvSpPr>
            <p:cNvPr id="8914" name="Google Shape;8914;p8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81"/>
          <p:cNvGrpSpPr/>
          <p:nvPr/>
        </p:nvGrpSpPr>
        <p:grpSpPr>
          <a:xfrm>
            <a:off x="5224504" y="2756412"/>
            <a:ext cx="419443" cy="420487"/>
            <a:chOff x="-3771675" y="3971775"/>
            <a:chExt cx="291300" cy="292025"/>
          </a:xfrm>
        </p:grpSpPr>
        <p:sp>
          <p:nvSpPr>
            <p:cNvPr id="8918" name="Google Shape;8918;p8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81"/>
          <p:cNvGrpSpPr/>
          <p:nvPr/>
        </p:nvGrpSpPr>
        <p:grpSpPr>
          <a:xfrm>
            <a:off x="7885948" y="1716461"/>
            <a:ext cx="420271" cy="320774"/>
            <a:chOff x="-1951475" y="3273100"/>
            <a:chExt cx="291875" cy="222775"/>
          </a:xfrm>
        </p:grpSpPr>
        <p:sp>
          <p:nvSpPr>
            <p:cNvPr id="8924" name="Google Shape;8924;p8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81"/>
          <p:cNvGrpSpPr/>
          <p:nvPr/>
        </p:nvGrpSpPr>
        <p:grpSpPr>
          <a:xfrm>
            <a:off x="7883429" y="2205191"/>
            <a:ext cx="425310" cy="419659"/>
            <a:chOff x="-1951475" y="3597450"/>
            <a:chExt cx="295375" cy="291450"/>
          </a:xfrm>
        </p:grpSpPr>
        <p:sp>
          <p:nvSpPr>
            <p:cNvPr id="8928" name="Google Shape;8928;p8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81"/>
          <p:cNvGrpSpPr/>
          <p:nvPr/>
        </p:nvGrpSpPr>
        <p:grpSpPr>
          <a:xfrm>
            <a:off x="7885680" y="2756825"/>
            <a:ext cx="444605" cy="419659"/>
            <a:chOff x="-1960150" y="3956600"/>
            <a:chExt cx="308775" cy="291450"/>
          </a:xfrm>
        </p:grpSpPr>
        <p:sp>
          <p:nvSpPr>
            <p:cNvPr id="8933" name="Google Shape;8933;p8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81"/>
          <p:cNvGrpSpPr/>
          <p:nvPr/>
        </p:nvGrpSpPr>
        <p:grpSpPr>
          <a:xfrm>
            <a:off x="1939718" y="3307636"/>
            <a:ext cx="420775" cy="420775"/>
            <a:chOff x="-804700" y="3226500"/>
            <a:chExt cx="292225" cy="292225"/>
          </a:xfrm>
        </p:grpSpPr>
        <p:sp>
          <p:nvSpPr>
            <p:cNvPr id="8936" name="Google Shape;8936;p8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81"/>
          <p:cNvGrpSpPr/>
          <p:nvPr/>
        </p:nvGrpSpPr>
        <p:grpSpPr>
          <a:xfrm>
            <a:off x="3019809" y="1688647"/>
            <a:ext cx="420775" cy="420811"/>
            <a:chOff x="-5251625" y="3272950"/>
            <a:chExt cx="292225" cy="292250"/>
          </a:xfrm>
        </p:grpSpPr>
        <p:sp>
          <p:nvSpPr>
            <p:cNvPr id="8944" name="Google Shape;8944;p8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1"/>
          <p:cNvGrpSpPr/>
          <p:nvPr/>
        </p:nvGrpSpPr>
        <p:grpSpPr>
          <a:xfrm>
            <a:off x="3016407" y="2204348"/>
            <a:ext cx="427578" cy="421351"/>
            <a:chOff x="-5254775" y="3631325"/>
            <a:chExt cx="296950" cy="292625"/>
          </a:xfrm>
        </p:grpSpPr>
        <p:sp>
          <p:nvSpPr>
            <p:cNvPr id="8948" name="Google Shape;8948;p8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81"/>
          <p:cNvGrpSpPr/>
          <p:nvPr/>
        </p:nvGrpSpPr>
        <p:grpSpPr>
          <a:xfrm>
            <a:off x="3032265" y="2756270"/>
            <a:ext cx="419659" cy="420775"/>
            <a:chOff x="-5251625" y="3991275"/>
            <a:chExt cx="291450" cy="292225"/>
          </a:xfrm>
        </p:grpSpPr>
        <p:sp>
          <p:nvSpPr>
            <p:cNvPr id="8956" name="Google Shape;8956;p8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1"/>
          <p:cNvGrpSpPr/>
          <p:nvPr/>
        </p:nvGrpSpPr>
        <p:grpSpPr>
          <a:xfrm>
            <a:off x="5772848" y="1689240"/>
            <a:ext cx="319874" cy="419623"/>
            <a:chOff x="-3365275" y="3253275"/>
            <a:chExt cx="222150" cy="291425"/>
          </a:xfrm>
        </p:grpSpPr>
        <p:sp>
          <p:nvSpPr>
            <p:cNvPr id="8962" name="Google Shape;8962;p8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1"/>
          <p:cNvGrpSpPr/>
          <p:nvPr/>
        </p:nvGrpSpPr>
        <p:grpSpPr>
          <a:xfrm>
            <a:off x="5746786" y="2204058"/>
            <a:ext cx="371998" cy="421927"/>
            <a:chOff x="-3383375" y="3611625"/>
            <a:chExt cx="258350" cy="293025"/>
          </a:xfrm>
        </p:grpSpPr>
        <p:sp>
          <p:nvSpPr>
            <p:cNvPr id="8965" name="Google Shape;8965;p8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81"/>
          <p:cNvGrpSpPr/>
          <p:nvPr/>
        </p:nvGrpSpPr>
        <p:grpSpPr>
          <a:xfrm>
            <a:off x="5809135" y="2756826"/>
            <a:ext cx="271097" cy="419659"/>
            <a:chOff x="-3347950" y="3971575"/>
            <a:chExt cx="188275" cy="291450"/>
          </a:xfrm>
        </p:grpSpPr>
        <p:sp>
          <p:nvSpPr>
            <p:cNvPr id="8968" name="Google Shape;8968;p8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1"/>
          <p:cNvGrpSpPr/>
          <p:nvPr/>
        </p:nvGrpSpPr>
        <p:grpSpPr>
          <a:xfrm>
            <a:off x="858994" y="3307061"/>
            <a:ext cx="371998" cy="421927"/>
            <a:chOff x="-1575775" y="3238300"/>
            <a:chExt cx="258350" cy="293025"/>
          </a:xfrm>
        </p:grpSpPr>
        <p:sp>
          <p:nvSpPr>
            <p:cNvPr id="8972" name="Google Shape;8972;p8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1"/>
          <p:cNvGrpSpPr/>
          <p:nvPr/>
        </p:nvGrpSpPr>
        <p:grpSpPr>
          <a:xfrm>
            <a:off x="2503892" y="3309051"/>
            <a:ext cx="423079" cy="424159"/>
            <a:chOff x="-1591550" y="3597475"/>
            <a:chExt cx="293825" cy="294575"/>
          </a:xfrm>
        </p:grpSpPr>
        <p:sp>
          <p:nvSpPr>
            <p:cNvPr id="8978" name="Google Shape;8978;p8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81"/>
          <p:cNvGrpSpPr/>
          <p:nvPr/>
        </p:nvGrpSpPr>
        <p:grpSpPr>
          <a:xfrm>
            <a:off x="4153362" y="3318663"/>
            <a:ext cx="421927" cy="399248"/>
            <a:chOff x="-1592325" y="3957400"/>
            <a:chExt cx="293025" cy="277275"/>
          </a:xfrm>
        </p:grpSpPr>
        <p:sp>
          <p:nvSpPr>
            <p:cNvPr id="8982" name="Google Shape;8982;p8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1"/>
          <p:cNvGrpSpPr/>
          <p:nvPr/>
        </p:nvGrpSpPr>
        <p:grpSpPr>
          <a:xfrm>
            <a:off x="3640232" y="3310744"/>
            <a:ext cx="369730" cy="420775"/>
            <a:chOff x="-778700" y="3612425"/>
            <a:chExt cx="256775" cy="292225"/>
          </a:xfrm>
        </p:grpSpPr>
        <p:sp>
          <p:nvSpPr>
            <p:cNvPr id="8987" name="Google Shape;8987;p8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1"/>
          <p:cNvGrpSpPr/>
          <p:nvPr/>
        </p:nvGrpSpPr>
        <p:grpSpPr>
          <a:xfrm>
            <a:off x="6111733" y="3828305"/>
            <a:ext cx="340731" cy="387641"/>
            <a:chOff x="7728464" y="1561258"/>
            <a:chExt cx="349719" cy="397866"/>
          </a:xfrm>
        </p:grpSpPr>
        <p:sp>
          <p:nvSpPr>
            <p:cNvPr id="8994" name="Google Shape;8994;p8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1"/>
          <p:cNvGrpSpPr/>
          <p:nvPr/>
        </p:nvGrpSpPr>
        <p:grpSpPr>
          <a:xfrm>
            <a:off x="4034702" y="3828305"/>
            <a:ext cx="387681" cy="387641"/>
            <a:chOff x="5611350" y="1561258"/>
            <a:chExt cx="397907" cy="397866"/>
          </a:xfrm>
        </p:grpSpPr>
        <p:sp>
          <p:nvSpPr>
            <p:cNvPr id="8997" name="Google Shape;8997;p8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81"/>
          <p:cNvGrpSpPr/>
          <p:nvPr/>
        </p:nvGrpSpPr>
        <p:grpSpPr>
          <a:xfrm>
            <a:off x="4553987" y="3925571"/>
            <a:ext cx="387610" cy="193109"/>
            <a:chOff x="6140660" y="1661097"/>
            <a:chExt cx="397835" cy="198202"/>
          </a:xfrm>
        </p:grpSpPr>
        <p:sp>
          <p:nvSpPr>
            <p:cNvPr id="9002" name="Google Shape;9002;p8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1"/>
          <p:cNvGrpSpPr/>
          <p:nvPr/>
        </p:nvGrpSpPr>
        <p:grpSpPr>
          <a:xfrm>
            <a:off x="5073202" y="3828305"/>
            <a:ext cx="387681" cy="387641"/>
            <a:chOff x="6669907" y="1561258"/>
            <a:chExt cx="397907" cy="397866"/>
          </a:xfrm>
        </p:grpSpPr>
        <p:sp>
          <p:nvSpPr>
            <p:cNvPr id="9007" name="Google Shape;9007;p8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1"/>
          <p:cNvGrpSpPr/>
          <p:nvPr/>
        </p:nvGrpSpPr>
        <p:grpSpPr>
          <a:xfrm>
            <a:off x="1958433" y="3885842"/>
            <a:ext cx="387681" cy="272572"/>
            <a:chOff x="3386036" y="1746339"/>
            <a:chExt cx="397907" cy="279762"/>
          </a:xfrm>
        </p:grpSpPr>
        <p:sp>
          <p:nvSpPr>
            <p:cNvPr id="9013" name="Google Shape;9013;p8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1"/>
          <p:cNvGrpSpPr/>
          <p:nvPr/>
        </p:nvGrpSpPr>
        <p:grpSpPr>
          <a:xfrm>
            <a:off x="2996130" y="3828288"/>
            <a:ext cx="387681" cy="387681"/>
            <a:chOff x="4417380" y="1687279"/>
            <a:chExt cx="397907" cy="397907"/>
          </a:xfrm>
        </p:grpSpPr>
        <p:sp>
          <p:nvSpPr>
            <p:cNvPr id="9016" name="Google Shape;9016;p8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81"/>
          <p:cNvGrpSpPr/>
          <p:nvPr/>
        </p:nvGrpSpPr>
        <p:grpSpPr>
          <a:xfrm>
            <a:off x="7942611" y="3308537"/>
            <a:ext cx="387661" cy="387661"/>
            <a:chOff x="2869999" y="1687279"/>
            <a:chExt cx="397887" cy="397887"/>
          </a:xfrm>
        </p:grpSpPr>
        <p:sp>
          <p:nvSpPr>
            <p:cNvPr id="9019" name="Google Shape;9019;p8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81"/>
          <p:cNvGrpSpPr/>
          <p:nvPr/>
        </p:nvGrpSpPr>
        <p:grpSpPr>
          <a:xfrm>
            <a:off x="2477718" y="3828664"/>
            <a:ext cx="386807" cy="386929"/>
            <a:chOff x="3902887" y="1687655"/>
            <a:chExt cx="397010" cy="397135"/>
          </a:xfrm>
        </p:grpSpPr>
        <p:sp>
          <p:nvSpPr>
            <p:cNvPr id="9022" name="Google Shape;9022;p8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1"/>
          <p:cNvGrpSpPr/>
          <p:nvPr/>
        </p:nvGrpSpPr>
        <p:grpSpPr>
          <a:xfrm>
            <a:off x="3515416" y="3828344"/>
            <a:ext cx="387681" cy="387681"/>
            <a:chOff x="4933458" y="1687279"/>
            <a:chExt cx="397907" cy="397907"/>
          </a:xfrm>
        </p:grpSpPr>
        <p:sp>
          <p:nvSpPr>
            <p:cNvPr id="9025" name="Google Shape;9025;p8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81"/>
          <p:cNvGrpSpPr/>
          <p:nvPr/>
        </p:nvGrpSpPr>
        <p:grpSpPr>
          <a:xfrm>
            <a:off x="6348367" y="3308537"/>
            <a:ext cx="387661" cy="387661"/>
            <a:chOff x="1379798" y="1723250"/>
            <a:chExt cx="397887" cy="397887"/>
          </a:xfrm>
        </p:grpSpPr>
        <p:sp>
          <p:nvSpPr>
            <p:cNvPr id="9028" name="Google Shape;9028;p8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81"/>
          <p:cNvGrpSpPr/>
          <p:nvPr/>
        </p:nvGrpSpPr>
        <p:grpSpPr>
          <a:xfrm>
            <a:off x="5286246" y="3308537"/>
            <a:ext cx="387681" cy="387661"/>
            <a:chOff x="266768" y="1721375"/>
            <a:chExt cx="397907" cy="397887"/>
          </a:xfrm>
        </p:grpSpPr>
        <p:sp>
          <p:nvSpPr>
            <p:cNvPr id="9033" name="Google Shape;9033;p8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81"/>
          <p:cNvGrpSpPr/>
          <p:nvPr/>
        </p:nvGrpSpPr>
        <p:grpSpPr>
          <a:xfrm>
            <a:off x="5817327" y="3308537"/>
            <a:ext cx="387641" cy="387661"/>
            <a:chOff x="864491" y="1723250"/>
            <a:chExt cx="397866" cy="397887"/>
          </a:xfrm>
        </p:grpSpPr>
        <p:sp>
          <p:nvSpPr>
            <p:cNvPr id="9036" name="Google Shape;9036;p8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8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0" name="Google Shape;9040;p81"/>
          <p:cNvGrpSpPr/>
          <p:nvPr/>
        </p:nvGrpSpPr>
        <p:grpSpPr>
          <a:xfrm>
            <a:off x="7411672" y="3308924"/>
            <a:ext cx="387539" cy="386888"/>
            <a:chOff x="2408992" y="1722875"/>
            <a:chExt cx="397761" cy="397093"/>
          </a:xfrm>
        </p:grpSpPr>
        <p:sp>
          <p:nvSpPr>
            <p:cNvPr id="9041" name="Google Shape;9041;p8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81"/>
          <p:cNvGrpSpPr/>
          <p:nvPr/>
        </p:nvGrpSpPr>
        <p:grpSpPr>
          <a:xfrm>
            <a:off x="6584154" y="3827060"/>
            <a:ext cx="388966" cy="388966"/>
            <a:chOff x="1190625" y="238125"/>
            <a:chExt cx="5235075" cy="5235075"/>
          </a:xfrm>
        </p:grpSpPr>
        <p:sp>
          <p:nvSpPr>
            <p:cNvPr id="9044" name="Google Shape;9044;p8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81"/>
          <p:cNvGrpSpPr/>
          <p:nvPr/>
        </p:nvGrpSpPr>
        <p:grpSpPr>
          <a:xfrm>
            <a:off x="5592488" y="3828305"/>
            <a:ext cx="387641" cy="387641"/>
            <a:chOff x="7199196" y="1561258"/>
            <a:chExt cx="397866" cy="397866"/>
          </a:xfrm>
        </p:grpSpPr>
        <p:sp>
          <p:nvSpPr>
            <p:cNvPr id="9047" name="Google Shape;9047;p8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0" name="Google Shape;9050;p81"/>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54"/>
        <p:cNvGrpSpPr/>
        <p:nvPr/>
      </p:nvGrpSpPr>
      <p:grpSpPr>
        <a:xfrm>
          <a:off x="0" y="0"/>
          <a:ext cx="0" cy="0"/>
          <a:chOff x="0" y="0"/>
          <a:chExt cx="0" cy="0"/>
        </a:xfrm>
      </p:grpSpPr>
      <p:pic>
        <p:nvPicPr>
          <p:cNvPr id="9055" name="Google Shape;9055;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2" name="Google Shape;812;p43"/>
          <p:cNvSpPr/>
          <p:nvPr/>
        </p:nvSpPr>
        <p:spPr>
          <a:xfrm flipH="1">
            <a:off x="1011656" y="439864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5665388" y="1412101"/>
            <a:ext cx="3002088" cy="2628712"/>
          </a:xfrm>
          <a:custGeom>
            <a:avLst/>
            <a:gdLst/>
            <a:ahLst/>
            <a:cxnLst/>
            <a:rect l="l" t="t" r="r" b="b"/>
            <a:pathLst>
              <a:path w="15727" h="13771" extrusionOk="0">
                <a:moveTo>
                  <a:pt x="7861" y="1692"/>
                </a:moveTo>
                <a:cubicBezTo>
                  <a:pt x="8677" y="1692"/>
                  <a:pt x="9505" y="1886"/>
                  <a:pt x="10277" y="2294"/>
                </a:cubicBezTo>
                <a:cubicBezTo>
                  <a:pt x="12816" y="3626"/>
                  <a:pt x="13791" y="6767"/>
                  <a:pt x="12459" y="9305"/>
                </a:cubicBezTo>
                <a:cubicBezTo>
                  <a:pt x="11527" y="11069"/>
                  <a:pt x="9724" y="12079"/>
                  <a:pt x="7858" y="12079"/>
                </a:cubicBezTo>
                <a:cubicBezTo>
                  <a:pt x="7041" y="12079"/>
                  <a:pt x="6212" y="11886"/>
                  <a:pt x="5439" y="11477"/>
                </a:cubicBezTo>
                <a:cubicBezTo>
                  <a:pt x="2903" y="10145"/>
                  <a:pt x="1925" y="7003"/>
                  <a:pt x="3268" y="4467"/>
                </a:cubicBezTo>
                <a:cubicBezTo>
                  <a:pt x="4194" y="2702"/>
                  <a:pt x="5996" y="1692"/>
                  <a:pt x="7861" y="1692"/>
                </a:cubicBezTo>
                <a:close/>
                <a:moveTo>
                  <a:pt x="7872" y="0"/>
                </a:moveTo>
                <a:cubicBezTo>
                  <a:pt x="5397" y="0"/>
                  <a:pt x="3002" y="1336"/>
                  <a:pt x="1772" y="3677"/>
                </a:cubicBezTo>
                <a:cubicBezTo>
                  <a:pt x="0" y="7046"/>
                  <a:pt x="1290" y="11206"/>
                  <a:pt x="4659" y="12980"/>
                </a:cubicBezTo>
                <a:cubicBezTo>
                  <a:pt x="5680" y="13516"/>
                  <a:pt x="6774" y="13770"/>
                  <a:pt x="7853" y="13770"/>
                </a:cubicBezTo>
                <a:cubicBezTo>
                  <a:pt x="10327" y="13770"/>
                  <a:pt x="12719" y="12434"/>
                  <a:pt x="13954" y="10094"/>
                </a:cubicBezTo>
                <a:cubicBezTo>
                  <a:pt x="15727" y="6724"/>
                  <a:pt x="14429" y="2565"/>
                  <a:pt x="11068" y="790"/>
                </a:cubicBezTo>
                <a:cubicBezTo>
                  <a:pt x="10047" y="255"/>
                  <a:pt x="8952" y="0"/>
                  <a:pt x="7872"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90333" y="4485506"/>
            <a:ext cx="406931" cy="406931"/>
          </a:xfrm>
          <a:custGeom>
            <a:avLst/>
            <a:gdLst/>
            <a:ahLst/>
            <a:cxnLst/>
            <a:rect l="l" t="t" r="r" b="b"/>
            <a:pathLst>
              <a:path w="2963" h="2963" extrusionOk="0">
                <a:moveTo>
                  <a:pt x="1478" y="926"/>
                </a:moveTo>
                <a:cubicBezTo>
                  <a:pt x="1783" y="926"/>
                  <a:pt x="2038" y="1172"/>
                  <a:pt x="2038" y="1478"/>
                </a:cubicBezTo>
                <a:cubicBezTo>
                  <a:pt x="2038" y="1783"/>
                  <a:pt x="1783" y="2038"/>
                  <a:pt x="1478" y="2038"/>
                </a:cubicBezTo>
                <a:cubicBezTo>
                  <a:pt x="1172" y="2038"/>
                  <a:pt x="926" y="1783"/>
                  <a:pt x="926" y="1478"/>
                </a:cubicBezTo>
                <a:cubicBezTo>
                  <a:pt x="926" y="1172"/>
                  <a:pt x="1172" y="926"/>
                  <a:pt x="1478" y="926"/>
                </a:cubicBezTo>
                <a:close/>
                <a:moveTo>
                  <a:pt x="1223" y="1"/>
                </a:moveTo>
                <a:lnTo>
                  <a:pt x="1223" y="366"/>
                </a:lnTo>
                <a:cubicBezTo>
                  <a:pt x="1095" y="392"/>
                  <a:pt x="977" y="443"/>
                  <a:pt x="867" y="510"/>
                </a:cubicBezTo>
                <a:lnTo>
                  <a:pt x="612" y="256"/>
                </a:lnTo>
                <a:lnTo>
                  <a:pt x="256" y="612"/>
                </a:lnTo>
                <a:lnTo>
                  <a:pt x="510" y="867"/>
                </a:lnTo>
                <a:cubicBezTo>
                  <a:pt x="441" y="977"/>
                  <a:pt x="390" y="1097"/>
                  <a:pt x="366" y="1223"/>
                </a:cubicBezTo>
                <a:lnTo>
                  <a:pt x="1" y="1223"/>
                </a:lnTo>
                <a:lnTo>
                  <a:pt x="1" y="1732"/>
                </a:lnTo>
                <a:lnTo>
                  <a:pt x="366" y="1732"/>
                </a:lnTo>
                <a:cubicBezTo>
                  <a:pt x="390" y="1861"/>
                  <a:pt x="441" y="1979"/>
                  <a:pt x="510" y="2089"/>
                </a:cubicBezTo>
                <a:lnTo>
                  <a:pt x="256" y="2352"/>
                </a:lnTo>
                <a:lnTo>
                  <a:pt x="612" y="2708"/>
                </a:lnTo>
                <a:lnTo>
                  <a:pt x="867" y="2445"/>
                </a:lnTo>
                <a:cubicBezTo>
                  <a:pt x="977" y="2515"/>
                  <a:pt x="1095" y="2566"/>
                  <a:pt x="1223" y="2598"/>
                </a:cubicBezTo>
                <a:lnTo>
                  <a:pt x="1223" y="2963"/>
                </a:lnTo>
                <a:lnTo>
                  <a:pt x="1732" y="2963"/>
                </a:lnTo>
                <a:lnTo>
                  <a:pt x="1732" y="2598"/>
                </a:lnTo>
                <a:cubicBezTo>
                  <a:pt x="1859" y="2566"/>
                  <a:pt x="1979" y="2515"/>
                  <a:pt x="2089" y="2445"/>
                </a:cubicBezTo>
                <a:lnTo>
                  <a:pt x="2352" y="2708"/>
                </a:lnTo>
                <a:lnTo>
                  <a:pt x="2708" y="2352"/>
                </a:lnTo>
                <a:lnTo>
                  <a:pt x="2445" y="2089"/>
                </a:lnTo>
                <a:cubicBezTo>
                  <a:pt x="2513" y="1979"/>
                  <a:pt x="2564" y="1861"/>
                  <a:pt x="2598" y="1732"/>
                </a:cubicBezTo>
                <a:lnTo>
                  <a:pt x="2963" y="1732"/>
                </a:lnTo>
                <a:lnTo>
                  <a:pt x="2963" y="1223"/>
                </a:lnTo>
                <a:lnTo>
                  <a:pt x="2598" y="1223"/>
                </a:lnTo>
                <a:cubicBezTo>
                  <a:pt x="2564" y="1097"/>
                  <a:pt x="2513" y="977"/>
                  <a:pt x="2445" y="867"/>
                </a:cubicBezTo>
                <a:lnTo>
                  <a:pt x="2708" y="612"/>
                </a:lnTo>
                <a:lnTo>
                  <a:pt x="2352" y="256"/>
                </a:lnTo>
                <a:lnTo>
                  <a:pt x="2089" y="510"/>
                </a:lnTo>
                <a:cubicBezTo>
                  <a:pt x="1979" y="443"/>
                  <a:pt x="1859" y="392"/>
                  <a:pt x="1732" y="366"/>
                </a:cubicBezTo>
                <a:lnTo>
                  <a:pt x="1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43"/>
          <p:cNvGrpSpPr/>
          <p:nvPr/>
        </p:nvGrpSpPr>
        <p:grpSpPr>
          <a:xfrm>
            <a:off x="2798454" y="4301884"/>
            <a:ext cx="853559" cy="283602"/>
            <a:chOff x="2990941" y="3799255"/>
            <a:chExt cx="577510" cy="191882"/>
          </a:xfrm>
        </p:grpSpPr>
        <p:sp>
          <p:nvSpPr>
            <p:cNvPr id="816" name="Google Shape;816;p43"/>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3"/>
          <p:cNvGrpSpPr/>
          <p:nvPr/>
        </p:nvGrpSpPr>
        <p:grpSpPr>
          <a:xfrm>
            <a:off x="5665408" y="540005"/>
            <a:ext cx="484756" cy="355353"/>
            <a:chOff x="6525370" y="783055"/>
            <a:chExt cx="484756" cy="355353"/>
          </a:xfrm>
        </p:grpSpPr>
        <p:sp>
          <p:nvSpPr>
            <p:cNvPr id="819" name="Google Shape;819;p43"/>
            <p:cNvSpPr/>
            <p:nvPr/>
          </p:nvSpPr>
          <p:spPr>
            <a:xfrm rot="-2700493">
              <a:off x="6544224" y="1027967"/>
              <a:ext cx="91772" cy="91365"/>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rot="-2700359">
              <a:off x="6706594" y="835386"/>
              <a:ext cx="251797" cy="250681"/>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43"/>
          <p:cNvSpPr/>
          <p:nvPr/>
        </p:nvSpPr>
        <p:spPr>
          <a:xfrm rot="-4487949">
            <a:off x="3074949" y="570049"/>
            <a:ext cx="132398" cy="147701"/>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3"/>
          <p:cNvGrpSpPr/>
          <p:nvPr/>
        </p:nvGrpSpPr>
        <p:grpSpPr>
          <a:xfrm>
            <a:off x="7915971" y="2201610"/>
            <a:ext cx="508033" cy="644183"/>
            <a:chOff x="7130360" y="2390795"/>
            <a:chExt cx="289510" cy="367098"/>
          </a:xfrm>
        </p:grpSpPr>
        <p:sp>
          <p:nvSpPr>
            <p:cNvPr id="823" name="Google Shape;823;p43"/>
            <p:cNvSpPr/>
            <p:nvPr/>
          </p:nvSpPr>
          <p:spPr>
            <a:xfrm>
              <a:off x="7132295" y="2392345"/>
              <a:ext cx="285807" cy="364084"/>
            </a:xfrm>
            <a:custGeom>
              <a:avLst/>
              <a:gdLst/>
              <a:ahLst/>
              <a:cxnLst/>
              <a:rect l="l" t="t" r="r" b="b"/>
              <a:pathLst>
                <a:path w="3319" h="4228" extrusionOk="0">
                  <a:moveTo>
                    <a:pt x="0" y="1"/>
                  </a:moveTo>
                  <a:lnTo>
                    <a:pt x="0" y="4228"/>
                  </a:lnTo>
                  <a:lnTo>
                    <a:pt x="3319" y="4228"/>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7158949" y="2433247"/>
              <a:ext cx="116252" cy="19031"/>
            </a:xfrm>
            <a:custGeom>
              <a:avLst/>
              <a:gdLst/>
              <a:ahLst/>
              <a:cxnLst/>
              <a:rect l="l" t="t" r="r" b="b"/>
              <a:pathLst>
                <a:path w="1350" h="221" extrusionOk="0">
                  <a:moveTo>
                    <a:pt x="1" y="0"/>
                  </a:moveTo>
                  <a:lnTo>
                    <a:pt x="1" y="220"/>
                  </a:lnTo>
                  <a:lnTo>
                    <a:pt x="1349" y="220"/>
                  </a:lnTo>
                  <a:lnTo>
                    <a:pt x="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7158949" y="2466055"/>
              <a:ext cx="166714" cy="18514"/>
            </a:xfrm>
            <a:custGeom>
              <a:avLst/>
              <a:gdLst/>
              <a:ahLst/>
              <a:cxnLst/>
              <a:rect l="l" t="t" r="r" b="b"/>
              <a:pathLst>
                <a:path w="1936" h="215" extrusionOk="0">
                  <a:moveTo>
                    <a:pt x="1" y="0"/>
                  </a:moveTo>
                  <a:lnTo>
                    <a:pt x="1" y="214"/>
                  </a:lnTo>
                  <a:lnTo>
                    <a:pt x="1936" y="214"/>
                  </a:lnTo>
                  <a:lnTo>
                    <a:pt x="1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7158949" y="2507130"/>
              <a:ext cx="189361" cy="19031"/>
            </a:xfrm>
            <a:custGeom>
              <a:avLst/>
              <a:gdLst/>
              <a:ahLst/>
              <a:cxnLst/>
              <a:rect l="l" t="t" r="r" b="b"/>
              <a:pathLst>
                <a:path w="2199" h="221" extrusionOk="0">
                  <a:moveTo>
                    <a:pt x="1" y="0"/>
                  </a:moveTo>
                  <a:lnTo>
                    <a:pt x="1" y="220"/>
                  </a:lnTo>
                  <a:lnTo>
                    <a:pt x="2199" y="220"/>
                  </a:lnTo>
                  <a:lnTo>
                    <a:pt x="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7158949" y="2530380"/>
              <a:ext cx="232504" cy="19031"/>
            </a:xfrm>
            <a:custGeom>
              <a:avLst/>
              <a:gdLst/>
              <a:ahLst/>
              <a:cxnLst/>
              <a:rect l="l" t="t" r="r" b="b"/>
              <a:pathLst>
                <a:path w="2700" h="221" extrusionOk="0">
                  <a:moveTo>
                    <a:pt x="1" y="1"/>
                  </a:moveTo>
                  <a:lnTo>
                    <a:pt x="1" y="221"/>
                  </a:lnTo>
                  <a:lnTo>
                    <a:pt x="2700" y="221"/>
                  </a:ln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7158949" y="2683226"/>
              <a:ext cx="232504" cy="5856"/>
            </a:xfrm>
            <a:custGeom>
              <a:avLst/>
              <a:gdLst/>
              <a:ahLst/>
              <a:cxnLst/>
              <a:rect l="l" t="t" r="r" b="b"/>
              <a:pathLst>
                <a:path w="2700" h="68" extrusionOk="0">
                  <a:moveTo>
                    <a:pt x="1" y="0"/>
                  </a:moveTo>
                  <a:lnTo>
                    <a:pt x="1" y="67"/>
                  </a:lnTo>
                  <a:lnTo>
                    <a:pt x="2700" y="67"/>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7158949" y="2694937"/>
              <a:ext cx="225873" cy="5856"/>
            </a:xfrm>
            <a:custGeom>
              <a:avLst/>
              <a:gdLst/>
              <a:ahLst/>
              <a:cxnLst/>
              <a:rect l="l" t="t" r="r" b="b"/>
              <a:pathLst>
                <a:path w="2623" h="68" extrusionOk="0">
                  <a:moveTo>
                    <a:pt x="1" y="1"/>
                  </a:moveTo>
                  <a:lnTo>
                    <a:pt x="1" y="68"/>
                  </a:lnTo>
                  <a:lnTo>
                    <a:pt x="2622" y="68"/>
                  </a:lnTo>
                  <a:lnTo>
                    <a:pt x="2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7158949" y="2706562"/>
              <a:ext cx="232504" cy="6028"/>
            </a:xfrm>
            <a:custGeom>
              <a:avLst/>
              <a:gdLst/>
              <a:ahLst/>
              <a:cxnLst/>
              <a:rect l="l" t="t" r="r" b="b"/>
              <a:pathLst>
                <a:path w="2700" h="70" extrusionOk="0">
                  <a:moveTo>
                    <a:pt x="1" y="0"/>
                  </a:moveTo>
                  <a:lnTo>
                    <a:pt x="1" y="69"/>
                  </a:lnTo>
                  <a:lnTo>
                    <a:pt x="2700" y="69"/>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7158949" y="2730070"/>
              <a:ext cx="232504" cy="6545"/>
            </a:xfrm>
            <a:custGeom>
              <a:avLst/>
              <a:gdLst/>
              <a:ahLst/>
              <a:cxnLst/>
              <a:rect l="l" t="t" r="r" b="b"/>
              <a:pathLst>
                <a:path w="2700" h="76" extrusionOk="0">
                  <a:moveTo>
                    <a:pt x="1" y="0"/>
                  </a:moveTo>
                  <a:lnTo>
                    <a:pt x="1" y="76"/>
                  </a:lnTo>
                  <a:lnTo>
                    <a:pt x="2700" y="76"/>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7130360" y="2390795"/>
              <a:ext cx="289510" cy="367098"/>
            </a:xfrm>
            <a:custGeom>
              <a:avLst/>
              <a:gdLst/>
              <a:ahLst/>
              <a:cxnLst/>
              <a:rect l="l" t="t" r="r" b="b"/>
              <a:pathLst>
                <a:path w="3362" h="4263" extrusionOk="0">
                  <a:moveTo>
                    <a:pt x="3327" y="43"/>
                  </a:moveTo>
                  <a:lnTo>
                    <a:pt x="3327" y="4219"/>
                  </a:lnTo>
                  <a:lnTo>
                    <a:pt x="43" y="4219"/>
                  </a:lnTo>
                  <a:lnTo>
                    <a:pt x="43" y="43"/>
                  </a:lnTo>
                  <a:close/>
                  <a:moveTo>
                    <a:pt x="1" y="0"/>
                  </a:moveTo>
                  <a:lnTo>
                    <a:pt x="1" y="4262"/>
                  </a:lnTo>
                  <a:lnTo>
                    <a:pt x="3362" y="4262"/>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3"/>
          <p:cNvGrpSpPr/>
          <p:nvPr/>
        </p:nvGrpSpPr>
        <p:grpSpPr>
          <a:xfrm>
            <a:off x="5995898" y="1519296"/>
            <a:ext cx="508184" cy="643730"/>
            <a:chOff x="8133204" y="1809119"/>
            <a:chExt cx="289596" cy="366839"/>
          </a:xfrm>
        </p:grpSpPr>
        <p:sp>
          <p:nvSpPr>
            <p:cNvPr id="834" name="Google Shape;834;p43"/>
            <p:cNvSpPr/>
            <p:nvPr/>
          </p:nvSpPr>
          <p:spPr>
            <a:xfrm>
              <a:off x="8134668" y="1811185"/>
              <a:ext cx="285807" cy="363395"/>
            </a:xfrm>
            <a:custGeom>
              <a:avLst/>
              <a:gdLst/>
              <a:ahLst/>
              <a:cxnLst/>
              <a:rect l="l" t="t" r="r" b="b"/>
              <a:pathLst>
                <a:path w="3319" h="4220" extrusionOk="0">
                  <a:moveTo>
                    <a:pt x="0" y="1"/>
                  </a:moveTo>
                  <a:lnTo>
                    <a:pt x="0" y="4220"/>
                  </a:lnTo>
                  <a:lnTo>
                    <a:pt x="3319" y="4220"/>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8161620" y="1852088"/>
              <a:ext cx="159566" cy="18514"/>
            </a:xfrm>
            <a:custGeom>
              <a:avLst/>
              <a:gdLst/>
              <a:ahLst/>
              <a:cxnLst/>
              <a:rect l="l" t="t" r="r" b="b"/>
              <a:pathLst>
                <a:path w="1853" h="215" extrusionOk="0">
                  <a:moveTo>
                    <a:pt x="1" y="0"/>
                  </a:moveTo>
                  <a:lnTo>
                    <a:pt x="1" y="214"/>
                  </a:lnTo>
                  <a:lnTo>
                    <a:pt x="1853" y="214"/>
                  </a:lnTo>
                  <a:lnTo>
                    <a:pt x="18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8161620" y="1884379"/>
              <a:ext cx="228198" cy="18342"/>
            </a:xfrm>
            <a:custGeom>
              <a:avLst/>
              <a:gdLst/>
              <a:ahLst/>
              <a:cxnLst/>
              <a:rect l="l" t="t" r="r" b="b"/>
              <a:pathLst>
                <a:path w="2650" h="213" extrusionOk="0">
                  <a:moveTo>
                    <a:pt x="1" y="0"/>
                  </a:moveTo>
                  <a:lnTo>
                    <a:pt x="1" y="212"/>
                  </a:lnTo>
                  <a:lnTo>
                    <a:pt x="2649" y="212"/>
                  </a:lnTo>
                  <a:lnTo>
                    <a:pt x="26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8161620" y="2101378"/>
              <a:ext cx="231815" cy="6028"/>
            </a:xfrm>
            <a:custGeom>
              <a:avLst/>
              <a:gdLst/>
              <a:ahLst/>
              <a:cxnLst/>
              <a:rect l="l" t="t" r="r" b="b"/>
              <a:pathLst>
                <a:path w="2692" h="70" extrusionOk="0">
                  <a:moveTo>
                    <a:pt x="1" y="0"/>
                  </a:moveTo>
                  <a:lnTo>
                    <a:pt x="1" y="69"/>
                  </a:lnTo>
                  <a:lnTo>
                    <a:pt x="2692" y="69"/>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8161620" y="2113089"/>
              <a:ext cx="225356" cy="6631"/>
            </a:xfrm>
            <a:custGeom>
              <a:avLst/>
              <a:gdLst/>
              <a:ahLst/>
              <a:cxnLst/>
              <a:rect l="l" t="t" r="r" b="b"/>
              <a:pathLst>
                <a:path w="2617" h="77" extrusionOk="0">
                  <a:moveTo>
                    <a:pt x="1" y="1"/>
                  </a:moveTo>
                  <a:lnTo>
                    <a:pt x="1" y="76"/>
                  </a:lnTo>
                  <a:lnTo>
                    <a:pt x="2617" y="76"/>
                  </a:lnTo>
                  <a:lnTo>
                    <a:pt x="2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8161620" y="2125575"/>
              <a:ext cx="231815" cy="5856"/>
            </a:xfrm>
            <a:custGeom>
              <a:avLst/>
              <a:gdLst/>
              <a:ahLst/>
              <a:cxnLst/>
              <a:rect l="l" t="t" r="r" b="b"/>
              <a:pathLst>
                <a:path w="2692" h="68" extrusionOk="0">
                  <a:moveTo>
                    <a:pt x="1" y="0"/>
                  </a:moveTo>
                  <a:lnTo>
                    <a:pt x="1" y="68"/>
                  </a:lnTo>
                  <a:lnTo>
                    <a:pt x="2692" y="68"/>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8161620" y="2148911"/>
              <a:ext cx="231815" cy="5856"/>
            </a:xfrm>
            <a:custGeom>
              <a:avLst/>
              <a:gdLst/>
              <a:ahLst/>
              <a:cxnLst/>
              <a:rect l="l" t="t" r="r" b="b"/>
              <a:pathLst>
                <a:path w="2692" h="68" extrusionOk="0">
                  <a:moveTo>
                    <a:pt x="1" y="0"/>
                  </a:moveTo>
                  <a:lnTo>
                    <a:pt x="1" y="67"/>
                  </a:lnTo>
                  <a:lnTo>
                    <a:pt x="2692" y="67"/>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8190209" y="1925971"/>
              <a:ext cx="43315" cy="43228"/>
            </a:xfrm>
            <a:custGeom>
              <a:avLst/>
              <a:gdLst/>
              <a:ahLst/>
              <a:cxnLst/>
              <a:rect l="l" t="t" r="r" b="b"/>
              <a:pathLst>
                <a:path w="503" h="502" extrusionOk="0">
                  <a:moveTo>
                    <a:pt x="221" y="94"/>
                  </a:moveTo>
                  <a:cubicBezTo>
                    <a:pt x="272" y="94"/>
                    <a:pt x="315" y="110"/>
                    <a:pt x="339" y="137"/>
                  </a:cubicBezTo>
                  <a:cubicBezTo>
                    <a:pt x="374" y="161"/>
                    <a:pt x="382" y="204"/>
                    <a:pt x="382" y="247"/>
                  </a:cubicBezTo>
                  <a:cubicBezTo>
                    <a:pt x="382" y="297"/>
                    <a:pt x="374" y="332"/>
                    <a:pt x="339" y="365"/>
                  </a:cubicBezTo>
                  <a:cubicBezTo>
                    <a:pt x="315" y="391"/>
                    <a:pt x="272" y="407"/>
                    <a:pt x="221" y="407"/>
                  </a:cubicBezTo>
                  <a:lnTo>
                    <a:pt x="119" y="407"/>
                  </a:lnTo>
                  <a:lnTo>
                    <a:pt x="119" y="94"/>
                  </a:lnTo>
                  <a:close/>
                  <a:moveTo>
                    <a:pt x="1" y="0"/>
                  </a:moveTo>
                  <a:lnTo>
                    <a:pt x="1" y="501"/>
                  </a:lnTo>
                  <a:lnTo>
                    <a:pt x="229" y="501"/>
                  </a:lnTo>
                  <a:cubicBezTo>
                    <a:pt x="280" y="501"/>
                    <a:pt x="331" y="485"/>
                    <a:pt x="374" y="467"/>
                  </a:cubicBezTo>
                  <a:cubicBezTo>
                    <a:pt x="417" y="450"/>
                    <a:pt x="441" y="416"/>
                    <a:pt x="467" y="383"/>
                  </a:cubicBezTo>
                  <a:cubicBezTo>
                    <a:pt x="492" y="340"/>
                    <a:pt x="502" y="297"/>
                    <a:pt x="502" y="247"/>
                  </a:cubicBezTo>
                  <a:cubicBezTo>
                    <a:pt x="502" y="196"/>
                    <a:pt x="492" y="153"/>
                    <a:pt x="467" y="120"/>
                  </a:cubicBezTo>
                  <a:cubicBezTo>
                    <a:pt x="441" y="86"/>
                    <a:pt x="417" y="51"/>
                    <a:pt x="374" y="35"/>
                  </a:cubicBezTo>
                  <a:cubicBezTo>
                    <a:pt x="331" y="8"/>
                    <a:pt x="280"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8234814" y="1925971"/>
              <a:ext cx="48309" cy="43228"/>
            </a:xfrm>
            <a:custGeom>
              <a:avLst/>
              <a:gdLst/>
              <a:ahLst/>
              <a:cxnLst/>
              <a:rect l="l" t="t" r="r" b="b"/>
              <a:pathLst>
                <a:path w="561" h="502" extrusionOk="0">
                  <a:moveTo>
                    <a:pt x="279" y="110"/>
                  </a:moveTo>
                  <a:lnTo>
                    <a:pt x="357" y="306"/>
                  </a:lnTo>
                  <a:lnTo>
                    <a:pt x="196" y="306"/>
                  </a:lnTo>
                  <a:lnTo>
                    <a:pt x="279" y="110"/>
                  </a:lnTo>
                  <a:close/>
                  <a:moveTo>
                    <a:pt x="220" y="0"/>
                  </a:moveTo>
                  <a:lnTo>
                    <a:pt x="0" y="501"/>
                  </a:lnTo>
                  <a:lnTo>
                    <a:pt x="119" y="501"/>
                  </a:lnTo>
                  <a:lnTo>
                    <a:pt x="161" y="391"/>
                  </a:lnTo>
                  <a:lnTo>
                    <a:pt x="392" y="391"/>
                  </a:lnTo>
                  <a:lnTo>
                    <a:pt x="432" y="501"/>
                  </a:lnTo>
                  <a:lnTo>
                    <a:pt x="561" y="501"/>
                  </a:lnTo>
                  <a:lnTo>
                    <a:pt x="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8280022" y="1925971"/>
              <a:ext cx="37459" cy="43228"/>
            </a:xfrm>
            <a:custGeom>
              <a:avLst/>
              <a:gdLst/>
              <a:ahLst/>
              <a:cxnLst/>
              <a:rect l="l" t="t" r="r" b="b"/>
              <a:pathLst>
                <a:path w="435" h="502" extrusionOk="0">
                  <a:moveTo>
                    <a:pt x="1" y="0"/>
                  </a:moveTo>
                  <a:lnTo>
                    <a:pt x="1" y="94"/>
                  </a:lnTo>
                  <a:lnTo>
                    <a:pt x="162" y="94"/>
                  </a:lnTo>
                  <a:lnTo>
                    <a:pt x="162" y="501"/>
                  </a:lnTo>
                  <a:lnTo>
                    <a:pt x="282" y="501"/>
                  </a:lnTo>
                  <a:lnTo>
                    <a:pt x="282" y="94"/>
                  </a:lnTo>
                  <a:lnTo>
                    <a:pt x="435" y="94"/>
                  </a:lnTo>
                  <a:lnTo>
                    <a:pt x="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8315155" y="1925971"/>
              <a:ext cx="48309" cy="43228"/>
            </a:xfrm>
            <a:custGeom>
              <a:avLst/>
              <a:gdLst/>
              <a:ahLst/>
              <a:cxnLst/>
              <a:rect l="l" t="t" r="r" b="b"/>
              <a:pathLst>
                <a:path w="561" h="502" extrusionOk="0">
                  <a:moveTo>
                    <a:pt x="282" y="110"/>
                  </a:moveTo>
                  <a:lnTo>
                    <a:pt x="357" y="306"/>
                  </a:lnTo>
                  <a:lnTo>
                    <a:pt x="196" y="306"/>
                  </a:lnTo>
                  <a:lnTo>
                    <a:pt x="282" y="110"/>
                  </a:lnTo>
                  <a:close/>
                  <a:moveTo>
                    <a:pt x="222" y="0"/>
                  </a:moveTo>
                  <a:lnTo>
                    <a:pt x="0" y="501"/>
                  </a:lnTo>
                  <a:lnTo>
                    <a:pt x="121" y="501"/>
                  </a:lnTo>
                  <a:lnTo>
                    <a:pt x="161" y="391"/>
                  </a:lnTo>
                  <a:lnTo>
                    <a:pt x="392" y="391"/>
                  </a:lnTo>
                  <a:lnTo>
                    <a:pt x="442" y="501"/>
                  </a:lnTo>
                  <a:lnTo>
                    <a:pt x="561" y="501"/>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8133204" y="1809119"/>
              <a:ext cx="289596" cy="366839"/>
            </a:xfrm>
            <a:custGeom>
              <a:avLst/>
              <a:gdLst/>
              <a:ahLst/>
              <a:cxnLst/>
              <a:rect l="l" t="t" r="r" b="b"/>
              <a:pathLst>
                <a:path w="3363" h="4260" extrusionOk="0">
                  <a:moveTo>
                    <a:pt x="3319" y="41"/>
                  </a:moveTo>
                  <a:lnTo>
                    <a:pt x="3319" y="4217"/>
                  </a:lnTo>
                  <a:lnTo>
                    <a:pt x="34" y="4217"/>
                  </a:lnTo>
                  <a:lnTo>
                    <a:pt x="34" y="41"/>
                  </a:lnTo>
                  <a:close/>
                  <a:moveTo>
                    <a:pt x="1" y="0"/>
                  </a:moveTo>
                  <a:lnTo>
                    <a:pt x="1" y="4260"/>
                  </a:lnTo>
                  <a:lnTo>
                    <a:pt x="3362" y="4260"/>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8193912" y="1992448"/>
              <a:ext cx="15328" cy="84218"/>
            </a:xfrm>
            <a:custGeom>
              <a:avLst/>
              <a:gdLst/>
              <a:ahLst/>
              <a:cxnLst/>
              <a:rect l="l" t="t" r="r" b="b"/>
              <a:pathLst>
                <a:path w="178" h="978" extrusionOk="0">
                  <a:moveTo>
                    <a:pt x="1" y="0"/>
                  </a:moveTo>
                  <a:lnTo>
                    <a:pt x="1" y="978"/>
                  </a:lnTo>
                  <a:lnTo>
                    <a:pt x="178" y="978"/>
                  </a:lnTo>
                  <a:lnTo>
                    <a:pt x="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8215009" y="2029045"/>
              <a:ext cx="15500" cy="47620"/>
            </a:xfrm>
            <a:custGeom>
              <a:avLst/>
              <a:gdLst/>
              <a:ahLst/>
              <a:cxnLst/>
              <a:rect l="l" t="t" r="r" b="b"/>
              <a:pathLst>
                <a:path w="180" h="553" extrusionOk="0">
                  <a:moveTo>
                    <a:pt x="0" y="1"/>
                  </a:moveTo>
                  <a:lnTo>
                    <a:pt x="0" y="553"/>
                  </a:lnTo>
                  <a:lnTo>
                    <a:pt x="179" y="553"/>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8239206" y="2014320"/>
              <a:ext cx="15328" cy="62345"/>
            </a:xfrm>
            <a:custGeom>
              <a:avLst/>
              <a:gdLst/>
              <a:ahLst/>
              <a:cxnLst/>
              <a:rect l="l" t="t" r="r" b="b"/>
              <a:pathLst>
                <a:path w="178" h="724" extrusionOk="0">
                  <a:moveTo>
                    <a:pt x="0" y="1"/>
                  </a:moveTo>
                  <a:lnTo>
                    <a:pt x="0" y="724"/>
                  </a:lnTo>
                  <a:lnTo>
                    <a:pt x="178" y="724"/>
                  </a:lnTo>
                  <a:lnTo>
                    <a:pt x="1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3"/>
          <p:cNvGrpSpPr/>
          <p:nvPr/>
        </p:nvGrpSpPr>
        <p:grpSpPr>
          <a:xfrm>
            <a:off x="6735090" y="935826"/>
            <a:ext cx="1094145" cy="660913"/>
            <a:chOff x="3073640" y="3005451"/>
            <a:chExt cx="1094145" cy="660913"/>
          </a:xfrm>
        </p:grpSpPr>
        <p:sp>
          <p:nvSpPr>
            <p:cNvPr id="850" name="Google Shape;850;p43"/>
            <p:cNvSpPr/>
            <p:nvPr/>
          </p:nvSpPr>
          <p:spPr>
            <a:xfrm>
              <a:off x="3073640" y="3005451"/>
              <a:ext cx="1094145" cy="660913"/>
            </a:xfrm>
            <a:custGeom>
              <a:avLst/>
              <a:gdLst/>
              <a:ahLst/>
              <a:cxnLst/>
              <a:rect l="l" t="t" r="r" b="b"/>
              <a:pathLst>
                <a:path w="12706" h="7675" extrusionOk="0">
                  <a:moveTo>
                    <a:pt x="0" y="0"/>
                  </a:moveTo>
                  <a:lnTo>
                    <a:pt x="0" y="7674"/>
                  </a:lnTo>
                  <a:lnTo>
                    <a:pt x="12706" y="7674"/>
                  </a:lnTo>
                  <a:lnTo>
                    <a:pt x="12706" y="0"/>
                  </a:lnTo>
                  <a:close/>
                </a:path>
              </a:pathLst>
            </a:custGeom>
            <a:gradFill>
              <a:gsLst>
                <a:gs pos="0">
                  <a:schemeClr val="accent1"/>
                </a:gs>
                <a:gs pos="40000">
                  <a:srgbClr val="BBACF0"/>
                </a:gs>
                <a:gs pos="100000">
                  <a:srgbClr val="FFFFFF">
                    <a:alpha val="0"/>
                  </a:srgbClr>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3153206" y="3062457"/>
              <a:ext cx="218726" cy="55715"/>
            </a:xfrm>
            <a:custGeom>
              <a:avLst/>
              <a:gdLst/>
              <a:ahLst/>
              <a:cxnLst/>
              <a:rect l="l" t="t" r="r" b="b"/>
              <a:pathLst>
                <a:path w="2540" h="647" extrusionOk="0">
                  <a:moveTo>
                    <a:pt x="1" y="0"/>
                  </a:moveTo>
                  <a:lnTo>
                    <a:pt x="1" y="646"/>
                  </a:lnTo>
                  <a:lnTo>
                    <a:pt x="2539" y="646"/>
                  </a:lnTo>
                  <a:lnTo>
                    <a:pt x="2539"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3153206" y="3160536"/>
              <a:ext cx="312244" cy="56404"/>
            </a:xfrm>
            <a:custGeom>
              <a:avLst/>
              <a:gdLst/>
              <a:ahLst/>
              <a:cxnLst/>
              <a:rect l="l" t="t" r="r" b="b"/>
              <a:pathLst>
                <a:path w="3626" h="655" extrusionOk="0">
                  <a:moveTo>
                    <a:pt x="1" y="0"/>
                  </a:moveTo>
                  <a:lnTo>
                    <a:pt x="1" y="654"/>
                  </a:lnTo>
                  <a:lnTo>
                    <a:pt x="3625" y="654"/>
                  </a:lnTo>
                  <a:lnTo>
                    <a:pt x="362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3153206" y="3451332"/>
              <a:ext cx="218726" cy="55715"/>
            </a:xfrm>
            <a:custGeom>
              <a:avLst/>
              <a:gdLst/>
              <a:ahLst/>
              <a:cxnLst/>
              <a:rect l="l" t="t" r="r" b="b"/>
              <a:pathLst>
                <a:path w="2540" h="647" extrusionOk="0">
                  <a:moveTo>
                    <a:pt x="1" y="1"/>
                  </a:moveTo>
                  <a:lnTo>
                    <a:pt x="1" y="647"/>
                  </a:lnTo>
                  <a:lnTo>
                    <a:pt x="2539" y="647"/>
                  </a:lnTo>
                  <a:lnTo>
                    <a:pt x="2539"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3153206" y="3549239"/>
              <a:ext cx="312244" cy="55715"/>
            </a:xfrm>
            <a:custGeom>
              <a:avLst/>
              <a:gdLst/>
              <a:ahLst/>
              <a:cxnLst/>
              <a:rect l="l" t="t" r="r" b="b"/>
              <a:pathLst>
                <a:path w="3626" h="647" extrusionOk="0">
                  <a:moveTo>
                    <a:pt x="1" y="0"/>
                  </a:moveTo>
                  <a:lnTo>
                    <a:pt x="1" y="646"/>
                  </a:lnTo>
                  <a:lnTo>
                    <a:pt x="3625" y="646"/>
                  </a:lnTo>
                  <a:lnTo>
                    <a:pt x="362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3705089" y="306615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3705089" y="3101895"/>
              <a:ext cx="388109" cy="17653"/>
            </a:xfrm>
            <a:custGeom>
              <a:avLst/>
              <a:gdLst/>
              <a:ahLst/>
              <a:cxnLst/>
              <a:rect l="l" t="t" r="r" b="b"/>
              <a:pathLst>
                <a:path w="4507" h="205" extrusionOk="0">
                  <a:moveTo>
                    <a:pt x="1" y="1"/>
                  </a:moveTo>
                  <a:lnTo>
                    <a:pt x="1" y="205"/>
                  </a:lnTo>
                  <a:lnTo>
                    <a:pt x="4507" y="205"/>
                  </a:lnTo>
                  <a:lnTo>
                    <a:pt x="4507"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3705089" y="3137028"/>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3705089" y="3208069"/>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3705089" y="3368063"/>
              <a:ext cx="399218" cy="18342"/>
            </a:xfrm>
            <a:custGeom>
              <a:avLst/>
              <a:gdLst/>
              <a:ahLst/>
              <a:cxnLst/>
              <a:rect l="l" t="t" r="r" b="b"/>
              <a:pathLst>
                <a:path w="4636" h="213" extrusionOk="0">
                  <a:moveTo>
                    <a:pt x="1" y="0"/>
                  </a:moveTo>
                  <a:lnTo>
                    <a:pt x="1" y="212"/>
                  </a:lnTo>
                  <a:lnTo>
                    <a:pt x="4635" y="212"/>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3705089" y="3403799"/>
              <a:ext cx="388109" cy="17653"/>
            </a:xfrm>
            <a:custGeom>
              <a:avLst/>
              <a:gdLst/>
              <a:ahLst/>
              <a:cxnLst/>
              <a:rect l="l" t="t" r="r" b="b"/>
              <a:pathLst>
                <a:path w="4507" h="205" extrusionOk="0">
                  <a:moveTo>
                    <a:pt x="1" y="1"/>
                  </a:moveTo>
                  <a:lnTo>
                    <a:pt x="1" y="204"/>
                  </a:lnTo>
                  <a:lnTo>
                    <a:pt x="4507" y="204"/>
                  </a:lnTo>
                  <a:lnTo>
                    <a:pt x="4507"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3705089" y="3438932"/>
              <a:ext cx="399218" cy="18256"/>
            </a:xfrm>
            <a:custGeom>
              <a:avLst/>
              <a:gdLst/>
              <a:ahLst/>
              <a:cxnLst/>
              <a:rect l="l" t="t" r="r" b="b"/>
              <a:pathLst>
                <a:path w="4636" h="212" extrusionOk="0">
                  <a:moveTo>
                    <a:pt x="1" y="0"/>
                  </a:moveTo>
                  <a:lnTo>
                    <a:pt x="1" y="212"/>
                  </a:lnTo>
                  <a:lnTo>
                    <a:pt x="4635" y="212"/>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3705089" y="3509801"/>
              <a:ext cx="399218" cy="18514"/>
            </a:xfrm>
            <a:custGeom>
              <a:avLst/>
              <a:gdLst/>
              <a:ahLst/>
              <a:cxnLst/>
              <a:rect l="l" t="t" r="r" b="b"/>
              <a:pathLst>
                <a:path w="4636" h="215" extrusionOk="0">
                  <a:moveTo>
                    <a:pt x="1" y="0"/>
                  </a:moveTo>
                  <a:lnTo>
                    <a:pt x="1" y="214"/>
                  </a:lnTo>
                  <a:lnTo>
                    <a:pt x="4635" y="214"/>
                  </a:lnTo>
                  <a:lnTo>
                    <a:pt x="4635"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3387082" y="3221244"/>
              <a:ext cx="280727" cy="280727"/>
            </a:xfrm>
            <a:custGeom>
              <a:avLst/>
              <a:gdLst/>
              <a:ahLst/>
              <a:cxnLst/>
              <a:rect l="l" t="t" r="r" b="b"/>
              <a:pathLst>
                <a:path w="3260" h="3260" extrusionOk="0">
                  <a:moveTo>
                    <a:pt x="1630" y="1019"/>
                  </a:moveTo>
                  <a:cubicBezTo>
                    <a:pt x="1970" y="1019"/>
                    <a:pt x="2241" y="1290"/>
                    <a:pt x="2241" y="1630"/>
                  </a:cubicBezTo>
                  <a:cubicBezTo>
                    <a:pt x="2241" y="1968"/>
                    <a:pt x="1970" y="2241"/>
                    <a:pt x="1630" y="2241"/>
                  </a:cubicBezTo>
                  <a:cubicBezTo>
                    <a:pt x="1290" y="2241"/>
                    <a:pt x="1011" y="1968"/>
                    <a:pt x="1011" y="1630"/>
                  </a:cubicBezTo>
                  <a:cubicBezTo>
                    <a:pt x="1011" y="1290"/>
                    <a:pt x="1290" y="1019"/>
                    <a:pt x="1630" y="1019"/>
                  </a:cubicBezTo>
                  <a:close/>
                  <a:moveTo>
                    <a:pt x="1351" y="0"/>
                  </a:moveTo>
                  <a:lnTo>
                    <a:pt x="1351" y="408"/>
                  </a:lnTo>
                  <a:cubicBezTo>
                    <a:pt x="1206" y="432"/>
                    <a:pt x="1078" y="491"/>
                    <a:pt x="960" y="568"/>
                  </a:cubicBezTo>
                  <a:lnTo>
                    <a:pt x="671" y="279"/>
                  </a:lnTo>
                  <a:lnTo>
                    <a:pt x="282" y="678"/>
                  </a:lnTo>
                  <a:lnTo>
                    <a:pt x="561" y="958"/>
                  </a:lnTo>
                  <a:cubicBezTo>
                    <a:pt x="485" y="1078"/>
                    <a:pt x="434" y="1212"/>
                    <a:pt x="400" y="1349"/>
                  </a:cubicBezTo>
                  <a:lnTo>
                    <a:pt x="0" y="1349"/>
                  </a:lnTo>
                  <a:lnTo>
                    <a:pt x="0" y="1909"/>
                  </a:lnTo>
                  <a:lnTo>
                    <a:pt x="400" y="1909"/>
                  </a:lnTo>
                  <a:cubicBezTo>
                    <a:pt x="434" y="2053"/>
                    <a:pt x="485" y="2180"/>
                    <a:pt x="561" y="2300"/>
                  </a:cubicBezTo>
                  <a:lnTo>
                    <a:pt x="282" y="2587"/>
                  </a:lnTo>
                  <a:lnTo>
                    <a:pt x="671" y="2978"/>
                  </a:lnTo>
                  <a:lnTo>
                    <a:pt x="960" y="2689"/>
                  </a:lnTo>
                  <a:cubicBezTo>
                    <a:pt x="1078" y="2766"/>
                    <a:pt x="1206" y="2826"/>
                    <a:pt x="1351" y="2860"/>
                  </a:cubicBezTo>
                  <a:lnTo>
                    <a:pt x="1351" y="3259"/>
                  </a:lnTo>
                  <a:lnTo>
                    <a:pt x="1901" y="3259"/>
                  </a:lnTo>
                  <a:lnTo>
                    <a:pt x="1901" y="2860"/>
                  </a:lnTo>
                  <a:cubicBezTo>
                    <a:pt x="2046" y="2826"/>
                    <a:pt x="2182" y="2766"/>
                    <a:pt x="2300" y="2689"/>
                  </a:cubicBezTo>
                  <a:lnTo>
                    <a:pt x="2582" y="2978"/>
                  </a:lnTo>
                  <a:lnTo>
                    <a:pt x="2981" y="2587"/>
                  </a:lnTo>
                  <a:lnTo>
                    <a:pt x="2692" y="2300"/>
                  </a:lnTo>
                  <a:cubicBezTo>
                    <a:pt x="2767" y="2180"/>
                    <a:pt x="2818" y="2053"/>
                    <a:pt x="2852" y="1909"/>
                  </a:cubicBezTo>
                  <a:lnTo>
                    <a:pt x="3260" y="1909"/>
                  </a:lnTo>
                  <a:lnTo>
                    <a:pt x="3260" y="1349"/>
                  </a:lnTo>
                  <a:lnTo>
                    <a:pt x="2852" y="1349"/>
                  </a:lnTo>
                  <a:cubicBezTo>
                    <a:pt x="2818" y="1212"/>
                    <a:pt x="2767" y="1078"/>
                    <a:pt x="2692" y="958"/>
                  </a:cubicBezTo>
                  <a:lnTo>
                    <a:pt x="2981" y="678"/>
                  </a:lnTo>
                  <a:lnTo>
                    <a:pt x="2582" y="279"/>
                  </a:lnTo>
                  <a:lnTo>
                    <a:pt x="2300" y="568"/>
                  </a:lnTo>
                  <a:cubicBezTo>
                    <a:pt x="2182" y="491"/>
                    <a:pt x="2046" y="432"/>
                    <a:pt x="1901" y="408"/>
                  </a:cubicBezTo>
                  <a:lnTo>
                    <a:pt x="1901"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3"/>
          <p:cNvGrpSpPr/>
          <p:nvPr/>
        </p:nvGrpSpPr>
        <p:grpSpPr>
          <a:xfrm flipH="1">
            <a:off x="5968710" y="2285802"/>
            <a:ext cx="2511228" cy="1665289"/>
            <a:chOff x="6628224" y="3151183"/>
            <a:chExt cx="2334723" cy="1548242"/>
          </a:xfrm>
        </p:grpSpPr>
        <p:grpSp>
          <p:nvGrpSpPr>
            <p:cNvPr id="865" name="Google Shape;865;p43"/>
            <p:cNvGrpSpPr/>
            <p:nvPr/>
          </p:nvGrpSpPr>
          <p:grpSpPr>
            <a:xfrm>
              <a:off x="7693222" y="3151183"/>
              <a:ext cx="730769" cy="1442828"/>
              <a:chOff x="6428903" y="1212999"/>
              <a:chExt cx="376336" cy="742998"/>
            </a:xfrm>
          </p:grpSpPr>
          <p:sp>
            <p:nvSpPr>
              <p:cNvPr id="866" name="Google Shape;866;p43"/>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7165508" y="3406419"/>
              <a:ext cx="762625" cy="1187499"/>
              <a:chOff x="5072451" y="1229074"/>
              <a:chExt cx="466837" cy="726922"/>
            </a:xfrm>
          </p:grpSpPr>
          <p:sp>
            <p:nvSpPr>
              <p:cNvPr id="872" name="Google Shape;872;p43"/>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43"/>
            <p:cNvSpPr/>
            <p:nvPr/>
          </p:nvSpPr>
          <p:spPr>
            <a:xfrm>
              <a:off x="6628224" y="4593925"/>
              <a:ext cx="2334723" cy="105499"/>
            </a:xfrm>
            <a:custGeom>
              <a:avLst/>
              <a:gdLst/>
              <a:ahLst/>
              <a:cxnLst/>
              <a:rect l="l" t="t" r="r" b="b"/>
              <a:pathLst>
                <a:path w="15202" h="687" extrusionOk="0">
                  <a:moveTo>
                    <a:pt x="349" y="0"/>
                  </a:moveTo>
                  <a:cubicBezTo>
                    <a:pt x="153" y="0"/>
                    <a:pt x="0" y="153"/>
                    <a:pt x="0" y="339"/>
                  </a:cubicBezTo>
                  <a:cubicBezTo>
                    <a:pt x="0" y="534"/>
                    <a:pt x="153" y="687"/>
                    <a:pt x="349" y="687"/>
                  </a:cubicBezTo>
                  <a:lnTo>
                    <a:pt x="14863" y="687"/>
                  </a:lnTo>
                  <a:cubicBezTo>
                    <a:pt x="15049" y="687"/>
                    <a:pt x="15202" y="534"/>
                    <a:pt x="15202" y="339"/>
                  </a:cubicBezTo>
                  <a:cubicBezTo>
                    <a:pt x="15202" y="153"/>
                    <a:pt x="15049" y="0"/>
                    <a:pt x="14863" y="0"/>
                  </a:cubicBezTo>
                  <a:close/>
                </a:path>
              </a:pathLst>
            </a:custGeom>
            <a:solidFill>
              <a:srgbClr val="553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7E01FCF-1104-BC47-B622-C81ED174202F}"/>
              </a:ext>
            </a:extLst>
          </p:cNvPr>
          <p:cNvPicPr>
            <a:picLocks noChangeAspect="1"/>
          </p:cNvPicPr>
          <p:nvPr/>
        </p:nvPicPr>
        <p:blipFill>
          <a:blip r:embed="rId3"/>
          <a:stretch>
            <a:fillRect/>
          </a:stretch>
        </p:blipFill>
        <p:spPr>
          <a:xfrm>
            <a:off x="35646" y="1683549"/>
            <a:ext cx="5284261" cy="17438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2"/>
          <p:cNvSpPr txBox="1">
            <a:spLocks noGrp="1"/>
          </p:cNvSpPr>
          <p:nvPr>
            <p:ph type="title"/>
          </p:nvPr>
        </p:nvSpPr>
        <p:spPr>
          <a:xfrm>
            <a:off x="1089137" y="122120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solidFill>
                  <a:schemeClr val="bg1">
                    <a:lumMod val="50000"/>
                  </a:schemeClr>
                </a:solidFill>
                <a:latin typeface="Söhne"/>
              </a:rPr>
              <a:t>M</a:t>
            </a:r>
            <a:r>
              <a:rPr lang="en-US" b="1" i="0" u="none" strike="noStrike" dirty="0">
                <a:solidFill>
                  <a:schemeClr val="bg1">
                    <a:lumMod val="50000"/>
                  </a:schemeClr>
                </a:solidFill>
                <a:effectLst/>
                <a:latin typeface="Söhne"/>
              </a:rPr>
              <a:t>ultiple choice test</a:t>
            </a:r>
            <a:endParaRPr b="1" dirty="0">
              <a:solidFill>
                <a:schemeClr val="bg1">
                  <a:lumMod val="50000"/>
                </a:schemeClr>
              </a:solidFill>
            </a:endParaRPr>
          </a:p>
        </p:txBody>
      </p:sp>
      <p:sp>
        <p:nvSpPr>
          <p:cNvPr id="796" name="Google Shape;796;p42"/>
          <p:cNvSpPr txBox="1">
            <a:spLocks noGrp="1"/>
          </p:cNvSpPr>
          <p:nvPr>
            <p:ph type="subTitle" idx="1"/>
          </p:nvPr>
        </p:nvSpPr>
        <p:spPr>
          <a:xfrm>
            <a:off x="713100" y="1941225"/>
            <a:ext cx="3992700" cy="2532900"/>
          </a:xfrm>
          <a:prstGeom prst="rect">
            <a:avLst/>
          </a:prstGeom>
        </p:spPr>
        <p:txBody>
          <a:bodyPr spcFirstLastPara="1" wrap="square" lIns="91425" tIns="91425" rIns="91425" bIns="91425" anchor="t" anchorCtr="0">
            <a:noAutofit/>
          </a:bodyPr>
          <a:lstStyle/>
          <a:p>
            <a:pPr algn="l">
              <a:buFont typeface="+mj-lt"/>
              <a:buAutoNum type="arabicPeriod"/>
            </a:pPr>
            <a:r>
              <a:rPr lang="vi-VN" sz="1100" b="1" i="0" u="none" strike="noStrike" dirty="0">
                <a:effectLst/>
                <a:latin typeface="Söhne"/>
              </a:rPr>
              <a:t>Role Assumption</a:t>
            </a:r>
            <a:r>
              <a:rPr lang="vi-VN" sz="1100" b="0" i="0" u="none" strike="noStrike" dirty="0">
                <a:effectLst/>
                <a:latin typeface="Söhne"/>
              </a:rPr>
              <a:t>: Đề bài yêu cầu bạn đóng vai trò của một gia sư toán xuất sắc, điều này có thể khuyến khích bạn suy nghĩ và trả lời câu hỏi theo cách chính xác và chuyên nghiệp.</a:t>
            </a:r>
          </a:p>
          <a:p>
            <a:pPr algn="l">
              <a:buFont typeface="+mj-lt"/>
              <a:buAutoNum type="arabicPeriod"/>
            </a:pPr>
            <a:r>
              <a:rPr lang="vi-VN" sz="1100" b="1" i="0" u="none" strike="noStrike" dirty="0">
                <a:effectLst/>
                <a:latin typeface="Söhne"/>
              </a:rPr>
              <a:t>Instructions Clarity</a:t>
            </a:r>
            <a:r>
              <a:rPr lang="vi-VN" sz="1100" b="0" i="0" u="none" strike="noStrike" dirty="0">
                <a:effectLst/>
                <a:latin typeface="Söhne"/>
              </a:rPr>
              <a:t>: Hướng dẫn rõ ràng bao gồm việc kiểm tra kỹ lưỡng câu trả lời và yêu cầu chọn đáp án đúng từ danh sách a, b, c, d, e. Điều này giúp đảm bảo tính chính xác và chặt chẽ trong quá trình làm bài.</a:t>
            </a:r>
          </a:p>
          <a:p>
            <a:pPr algn="l">
              <a:buFont typeface="+mj-lt"/>
              <a:buAutoNum type="arabicPeriod"/>
            </a:pPr>
            <a:r>
              <a:rPr lang="vi-VN" sz="1100" b="1" i="0" u="none" strike="noStrike" dirty="0">
                <a:effectLst/>
                <a:latin typeface="Söhne"/>
              </a:rPr>
              <a:t>Focus on Checking Answers Thoroughly</a:t>
            </a:r>
            <a:r>
              <a:rPr lang="vi-VN" sz="1100" b="0" i="0" u="none" strike="noStrike" dirty="0">
                <a:effectLst/>
                <a:latin typeface="Söhne"/>
              </a:rPr>
              <a:t>: Nếu bạn làm bài với tư cách là một gia sư xuất sắc, yêu cầu kiểm tra câu trả lời một cách kỹ lưỡng là quan trọng để đảm bảo sự đúng đắn và chất lượng cao.</a:t>
            </a:r>
          </a:p>
          <a:p>
            <a:pPr algn="l">
              <a:buFont typeface="+mj-lt"/>
              <a:buAutoNum type="arabicPeriod"/>
            </a:pPr>
            <a:r>
              <a:rPr lang="vi-VN" sz="1100" b="1" i="0" u="none" strike="noStrike" dirty="0">
                <a:effectLst/>
                <a:latin typeface="Söhne"/>
              </a:rPr>
              <a:t>Specificity in Answer Format</a:t>
            </a:r>
            <a:r>
              <a:rPr lang="vi-VN" sz="1100" b="0" i="0" u="none" strike="noStrike" dirty="0">
                <a:effectLst/>
                <a:latin typeface="Söhne"/>
              </a:rPr>
              <a:t>: Yêu cầu trả lời bằng cách chọn đáp án a, b, c, d, e đưa ra một định dạng cụ thể cho câu trả lời, giúp tránh hiểu lầm và làm tăng độ chắc chắn của kết quả.</a:t>
            </a:r>
          </a:p>
          <a:p>
            <a:pPr marL="0" lvl="0" indent="0" algn="l" rtl="0">
              <a:spcBef>
                <a:spcPts val="0"/>
              </a:spcBef>
              <a:spcAft>
                <a:spcPts val="0"/>
              </a:spcAft>
              <a:buNone/>
            </a:pPr>
            <a:endParaRPr dirty="0">
              <a:solidFill>
                <a:srgbClr val="5B595B"/>
              </a:solidFill>
            </a:endParaRPr>
          </a:p>
        </p:txBody>
      </p:sp>
      <p:sp>
        <p:nvSpPr>
          <p:cNvPr id="798" name="Google Shape;798;p42"/>
          <p:cNvSpPr txBox="1"/>
          <p:nvPr/>
        </p:nvSpPr>
        <p:spPr>
          <a:xfrm>
            <a:off x="720000" y="1212068"/>
            <a:ext cx="2648700" cy="28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dk1"/>
              </a:solidFill>
              <a:latin typeface="Krona One"/>
              <a:ea typeface="Krona One"/>
              <a:cs typeface="Krona One"/>
              <a:sym typeface="Krona One"/>
            </a:endParaRPr>
          </a:p>
        </p:txBody>
      </p:sp>
      <p:sp>
        <p:nvSpPr>
          <p:cNvPr id="799" name="Google Shape;799;p42"/>
          <p:cNvSpPr txBox="1"/>
          <p:nvPr/>
        </p:nvSpPr>
        <p:spPr>
          <a:xfrm>
            <a:off x="720000" y="1555767"/>
            <a:ext cx="17454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Lato"/>
              <a:ea typeface="Lato"/>
              <a:cs typeface="Lato"/>
              <a:sym typeface="Lato"/>
            </a:endParaRPr>
          </a:p>
        </p:txBody>
      </p:sp>
      <p:sp>
        <p:nvSpPr>
          <p:cNvPr id="800" name="Google Shape;800;p42"/>
          <p:cNvSpPr/>
          <p:nvPr/>
        </p:nvSpPr>
        <p:spPr>
          <a:xfrm>
            <a:off x="7832545" y="4398640"/>
            <a:ext cx="299808" cy="334417"/>
          </a:xfrm>
          <a:custGeom>
            <a:avLst/>
            <a:gdLst/>
            <a:ahLst/>
            <a:cxnLst/>
            <a:rect l="l" t="t" r="r" b="b"/>
            <a:pathLst>
              <a:path w="2183" h="2435" extrusionOk="0">
                <a:moveTo>
                  <a:pt x="220" y="153"/>
                </a:moveTo>
                <a:lnTo>
                  <a:pt x="2011" y="1333"/>
                </a:lnTo>
                <a:lnTo>
                  <a:pt x="94" y="2292"/>
                </a:lnTo>
                <a:lnTo>
                  <a:pt x="94" y="2292"/>
                </a:lnTo>
                <a:lnTo>
                  <a:pt x="220" y="153"/>
                </a:lnTo>
                <a:close/>
                <a:moveTo>
                  <a:pt x="145" y="1"/>
                </a:moveTo>
                <a:lnTo>
                  <a:pt x="0" y="2435"/>
                </a:lnTo>
                <a:lnTo>
                  <a:pt x="2182" y="1341"/>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42"/>
          <p:cNvGrpSpPr/>
          <p:nvPr/>
        </p:nvGrpSpPr>
        <p:grpSpPr>
          <a:xfrm>
            <a:off x="6163329" y="647334"/>
            <a:ext cx="853559" cy="283602"/>
            <a:chOff x="2990941" y="3799255"/>
            <a:chExt cx="577510" cy="191882"/>
          </a:xfrm>
        </p:grpSpPr>
        <p:sp>
          <p:nvSpPr>
            <p:cNvPr id="802" name="Google Shape;802;p42"/>
            <p:cNvSpPr/>
            <p:nvPr/>
          </p:nvSpPr>
          <p:spPr>
            <a:xfrm>
              <a:off x="2990941" y="3799255"/>
              <a:ext cx="414063" cy="63373"/>
            </a:xfrm>
            <a:custGeom>
              <a:avLst/>
              <a:gdLst/>
              <a:ahLst/>
              <a:cxnLst/>
              <a:rect l="l" t="t" r="r" b="b"/>
              <a:pathLst>
                <a:path w="4456" h="682" extrusionOk="0">
                  <a:moveTo>
                    <a:pt x="4108" y="87"/>
                  </a:moveTo>
                  <a:cubicBezTo>
                    <a:pt x="4252" y="87"/>
                    <a:pt x="4372" y="205"/>
                    <a:pt x="4372" y="341"/>
                  </a:cubicBezTo>
                  <a:cubicBezTo>
                    <a:pt x="4372" y="486"/>
                    <a:pt x="4252" y="596"/>
                    <a:pt x="4108" y="596"/>
                  </a:cubicBezTo>
                  <a:lnTo>
                    <a:pt x="339" y="596"/>
                  </a:lnTo>
                  <a:cubicBezTo>
                    <a:pt x="196" y="596"/>
                    <a:pt x="84" y="486"/>
                    <a:pt x="84" y="341"/>
                  </a:cubicBezTo>
                  <a:cubicBezTo>
                    <a:pt x="84" y="205"/>
                    <a:pt x="196" y="87"/>
                    <a:pt x="339" y="87"/>
                  </a:cubicBezTo>
                  <a:close/>
                  <a:moveTo>
                    <a:pt x="339" y="1"/>
                  </a:moveTo>
                  <a:cubicBezTo>
                    <a:pt x="154" y="1"/>
                    <a:pt x="1" y="154"/>
                    <a:pt x="1" y="341"/>
                  </a:cubicBezTo>
                  <a:cubicBezTo>
                    <a:pt x="1" y="529"/>
                    <a:pt x="154" y="681"/>
                    <a:pt x="339" y="681"/>
                  </a:cubicBezTo>
                  <a:lnTo>
                    <a:pt x="4108" y="681"/>
                  </a:lnTo>
                  <a:cubicBezTo>
                    <a:pt x="4303" y="681"/>
                    <a:pt x="4456" y="529"/>
                    <a:pt x="4456" y="341"/>
                  </a:cubicBezTo>
                  <a:cubicBezTo>
                    <a:pt x="4456" y="154"/>
                    <a:pt x="4303" y="1"/>
                    <a:pt x="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53366" y="3927114"/>
              <a:ext cx="415085" cy="64024"/>
            </a:xfrm>
            <a:custGeom>
              <a:avLst/>
              <a:gdLst/>
              <a:ahLst/>
              <a:cxnLst/>
              <a:rect l="l" t="t" r="r" b="b"/>
              <a:pathLst>
                <a:path w="4467" h="689" extrusionOk="0">
                  <a:moveTo>
                    <a:pt x="4118" y="86"/>
                  </a:moveTo>
                  <a:cubicBezTo>
                    <a:pt x="4262" y="86"/>
                    <a:pt x="4372" y="204"/>
                    <a:pt x="4372" y="340"/>
                  </a:cubicBezTo>
                  <a:cubicBezTo>
                    <a:pt x="4372" y="485"/>
                    <a:pt x="4262" y="603"/>
                    <a:pt x="4118" y="603"/>
                  </a:cubicBezTo>
                  <a:lnTo>
                    <a:pt x="349" y="603"/>
                  </a:lnTo>
                  <a:cubicBezTo>
                    <a:pt x="204" y="603"/>
                    <a:pt x="94" y="485"/>
                    <a:pt x="94" y="340"/>
                  </a:cubicBezTo>
                  <a:cubicBezTo>
                    <a:pt x="94" y="204"/>
                    <a:pt x="204" y="86"/>
                    <a:pt x="349" y="86"/>
                  </a:cubicBezTo>
                  <a:close/>
                  <a:moveTo>
                    <a:pt x="349" y="0"/>
                  </a:moveTo>
                  <a:cubicBezTo>
                    <a:pt x="162" y="0"/>
                    <a:pt x="1" y="153"/>
                    <a:pt x="1" y="340"/>
                  </a:cubicBezTo>
                  <a:cubicBezTo>
                    <a:pt x="1" y="536"/>
                    <a:pt x="162" y="689"/>
                    <a:pt x="349" y="689"/>
                  </a:cubicBezTo>
                  <a:lnTo>
                    <a:pt x="4118" y="689"/>
                  </a:lnTo>
                  <a:cubicBezTo>
                    <a:pt x="4313" y="689"/>
                    <a:pt x="4466" y="536"/>
                    <a:pt x="4466" y="340"/>
                  </a:cubicBezTo>
                  <a:cubicBezTo>
                    <a:pt x="4466" y="153"/>
                    <a:pt x="4313" y="0"/>
                    <a:pt x="4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42"/>
          <p:cNvSpPr/>
          <p:nvPr/>
        </p:nvSpPr>
        <p:spPr>
          <a:xfrm rot="2700000">
            <a:off x="7850789" y="1026989"/>
            <a:ext cx="475482" cy="473374"/>
          </a:xfrm>
          <a:custGeom>
            <a:avLst/>
            <a:gdLst/>
            <a:ahLst/>
            <a:cxnLst/>
            <a:rect l="l" t="t" r="r" b="b"/>
            <a:pathLst>
              <a:path w="7445" h="7412" extrusionOk="0">
                <a:moveTo>
                  <a:pt x="3723" y="0"/>
                </a:moveTo>
                <a:cubicBezTo>
                  <a:pt x="1665" y="0"/>
                  <a:pt x="1" y="1683"/>
                  <a:pt x="17" y="3745"/>
                </a:cubicBezTo>
                <a:cubicBezTo>
                  <a:pt x="35" y="5755"/>
                  <a:pt x="1673" y="7393"/>
                  <a:pt x="3684" y="7411"/>
                </a:cubicBezTo>
                <a:cubicBezTo>
                  <a:pt x="3694" y="7411"/>
                  <a:pt x="3704" y="7411"/>
                  <a:pt x="3714" y="7411"/>
                </a:cubicBezTo>
                <a:cubicBezTo>
                  <a:pt x="5772" y="7411"/>
                  <a:pt x="7444" y="5737"/>
                  <a:pt x="7428" y="3675"/>
                </a:cubicBezTo>
                <a:cubicBezTo>
                  <a:pt x="7410" y="1665"/>
                  <a:pt x="5764" y="17"/>
                  <a:pt x="3753" y="0"/>
                </a:cubicBezTo>
                <a:cubicBezTo>
                  <a:pt x="3743" y="0"/>
                  <a:pt x="3733" y="0"/>
                  <a:pt x="3723" y="0"/>
                </a:cubicBezTo>
                <a:close/>
              </a:path>
            </a:pathLst>
          </a:custGeom>
          <a:gradFill>
            <a:gsLst>
              <a:gs pos="0">
                <a:schemeClr val="dk2"/>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 name="Google Shape;805;p42"/>
          <p:cNvPicPr preferRelativeResize="0"/>
          <p:nvPr/>
        </p:nvPicPr>
        <p:blipFill rotWithShape="1">
          <a:blip r:embed="rId3">
            <a:alphaModFix/>
          </a:blip>
          <a:srcRect l="39640" t="6996" r="7560" b="13770"/>
          <a:stretch/>
        </p:blipFill>
        <p:spPr>
          <a:xfrm>
            <a:off x="5125363" y="1498868"/>
            <a:ext cx="2929500" cy="2929500"/>
          </a:xfrm>
          <a:prstGeom prst="ellipse">
            <a:avLst/>
          </a:prstGeom>
          <a:noFill/>
          <a:ln w="19050" cap="flat" cmpd="sng">
            <a:solidFill>
              <a:schemeClr val="dk1"/>
            </a:solidFill>
            <a:prstDash val="solid"/>
            <a:round/>
            <a:headEnd type="none" w="sm" len="sm"/>
            <a:tailEnd type="none" w="sm" len="sm"/>
          </a:ln>
        </p:spPr>
      </p:pic>
      <p:sp>
        <p:nvSpPr>
          <p:cNvPr id="4" name="TextBox 3">
            <a:extLst>
              <a:ext uri="{FF2B5EF4-FFF2-40B4-BE49-F238E27FC236}">
                <a16:creationId xmlns:a16="http://schemas.microsoft.com/office/drawing/2014/main" id="{6027B354-3356-9445-B133-CF6E53703A06}"/>
              </a:ext>
            </a:extLst>
          </p:cNvPr>
          <p:cNvSpPr txBox="1"/>
          <p:nvPr/>
        </p:nvSpPr>
        <p:spPr>
          <a:xfrm>
            <a:off x="1854926" y="435429"/>
            <a:ext cx="3939268" cy="307777"/>
          </a:xfrm>
          <a:prstGeom prst="rect">
            <a:avLst/>
          </a:prstGeom>
          <a:noFill/>
        </p:spPr>
        <p:txBody>
          <a:bodyPr wrap="square" rtlCol="0">
            <a:spAutoFit/>
          </a:bodyPr>
          <a:lstStyle/>
          <a:p>
            <a:r>
              <a:rPr lang="en-VN" b="1" dirty="0"/>
              <a:t>Sửa lại thành tiếng anh cho chuyên nghiệp</a:t>
            </a:r>
          </a:p>
        </p:txBody>
      </p:sp>
      <p:cxnSp>
        <p:nvCxnSpPr>
          <p:cNvPr id="6" name="Straight Arrow Connector 5">
            <a:extLst>
              <a:ext uri="{FF2B5EF4-FFF2-40B4-BE49-F238E27FC236}">
                <a16:creationId xmlns:a16="http://schemas.microsoft.com/office/drawing/2014/main" id="{18B338E8-FFFC-B148-963F-46736F417BDA}"/>
              </a:ext>
            </a:extLst>
          </p:cNvPr>
          <p:cNvCxnSpPr/>
          <p:nvPr/>
        </p:nvCxnSpPr>
        <p:spPr>
          <a:xfrm flipH="1">
            <a:off x="3431177" y="740999"/>
            <a:ext cx="583474" cy="55657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44"/>
          <p:cNvSpPr txBox="1">
            <a:spLocks noGrp="1"/>
          </p:cNvSpPr>
          <p:nvPr>
            <p:ph type="title"/>
          </p:nvPr>
        </p:nvSpPr>
        <p:spPr>
          <a:xfrm>
            <a:off x="2332601" y="-20581"/>
            <a:ext cx="3852000" cy="65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bg1">
                    <a:lumMod val="50000"/>
                  </a:schemeClr>
                </a:solidFill>
              </a:rPr>
              <a:t>Math</a:t>
            </a:r>
            <a:endParaRPr b="1" dirty="0">
              <a:solidFill>
                <a:schemeClr val="bg1">
                  <a:lumMod val="50000"/>
                </a:schemeClr>
              </a:solidFill>
            </a:endParaRPr>
          </a:p>
        </p:txBody>
      </p:sp>
      <p:sp>
        <p:nvSpPr>
          <p:cNvPr id="886" name="Google Shape;886;p44"/>
          <p:cNvSpPr/>
          <p:nvPr/>
        </p:nvSpPr>
        <p:spPr>
          <a:xfrm>
            <a:off x="932038" y="1556438"/>
            <a:ext cx="3002088" cy="2628712"/>
          </a:xfrm>
          <a:custGeom>
            <a:avLst/>
            <a:gdLst/>
            <a:ahLst/>
            <a:cxnLst/>
            <a:rect l="l" t="t" r="r" b="b"/>
            <a:pathLst>
              <a:path w="15727" h="13771" extrusionOk="0">
                <a:moveTo>
                  <a:pt x="7861" y="1692"/>
                </a:moveTo>
                <a:cubicBezTo>
                  <a:pt x="8677" y="1692"/>
                  <a:pt x="9505" y="1886"/>
                  <a:pt x="10277" y="2294"/>
                </a:cubicBezTo>
                <a:cubicBezTo>
                  <a:pt x="12816" y="3626"/>
                  <a:pt x="13791" y="6767"/>
                  <a:pt x="12459" y="9305"/>
                </a:cubicBezTo>
                <a:cubicBezTo>
                  <a:pt x="11527" y="11069"/>
                  <a:pt x="9724" y="12079"/>
                  <a:pt x="7858" y="12079"/>
                </a:cubicBezTo>
                <a:cubicBezTo>
                  <a:pt x="7041" y="12079"/>
                  <a:pt x="6212" y="11886"/>
                  <a:pt x="5439" y="11477"/>
                </a:cubicBezTo>
                <a:cubicBezTo>
                  <a:pt x="2903" y="10145"/>
                  <a:pt x="1925" y="7003"/>
                  <a:pt x="3268" y="4467"/>
                </a:cubicBezTo>
                <a:cubicBezTo>
                  <a:pt x="4194" y="2702"/>
                  <a:pt x="5996" y="1692"/>
                  <a:pt x="7861" y="1692"/>
                </a:cubicBezTo>
                <a:close/>
                <a:moveTo>
                  <a:pt x="7872" y="0"/>
                </a:moveTo>
                <a:cubicBezTo>
                  <a:pt x="5397" y="0"/>
                  <a:pt x="3002" y="1336"/>
                  <a:pt x="1772" y="3677"/>
                </a:cubicBezTo>
                <a:cubicBezTo>
                  <a:pt x="0" y="7046"/>
                  <a:pt x="1290" y="11206"/>
                  <a:pt x="4659" y="12980"/>
                </a:cubicBezTo>
                <a:cubicBezTo>
                  <a:pt x="5680" y="13516"/>
                  <a:pt x="6774" y="13770"/>
                  <a:pt x="7853" y="13770"/>
                </a:cubicBezTo>
                <a:cubicBezTo>
                  <a:pt x="10327" y="13770"/>
                  <a:pt x="12719" y="12434"/>
                  <a:pt x="13954" y="10094"/>
                </a:cubicBezTo>
                <a:cubicBezTo>
                  <a:pt x="15727" y="6724"/>
                  <a:pt x="14429" y="2565"/>
                  <a:pt x="11068" y="790"/>
                </a:cubicBezTo>
                <a:cubicBezTo>
                  <a:pt x="10047" y="255"/>
                  <a:pt x="8952" y="0"/>
                  <a:pt x="7872" y="0"/>
                </a:cubicBez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44"/>
          <p:cNvGrpSpPr/>
          <p:nvPr/>
        </p:nvGrpSpPr>
        <p:grpSpPr>
          <a:xfrm>
            <a:off x="2293909" y="2423035"/>
            <a:ext cx="391823" cy="496830"/>
            <a:chOff x="7130360" y="2390795"/>
            <a:chExt cx="289510" cy="367098"/>
          </a:xfrm>
        </p:grpSpPr>
        <p:sp>
          <p:nvSpPr>
            <p:cNvPr id="943" name="Google Shape;943;p44"/>
            <p:cNvSpPr/>
            <p:nvPr/>
          </p:nvSpPr>
          <p:spPr>
            <a:xfrm>
              <a:off x="7132295" y="2392345"/>
              <a:ext cx="285807" cy="364084"/>
            </a:xfrm>
            <a:custGeom>
              <a:avLst/>
              <a:gdLst/>
              <a:ahLst/>
              <a:cxnLst/>
              <a:rect l="l" t="t" r="r" b="b"/>
              <a:pathLst>
                <a:path w="3319" h="4228" extrusionOk="0">
                  <a:moveTo>
                    <a:pt x="0" y="1"/>
                  </a:moveTo>
                  <a:lnTo>
                    <a:pt x="0" y="4228"/>
                  </a:lnTo>
                  <a:lnTo>
                    <a:pt x="3319" y="4228"/>
                  </a:lnTo>
                  <a:lnTo>
                    <a:pt x="3319" y="1"/>
                  </a:lnTo>
                  <a:close/>
                </a:path>
              </a:pathLst>
            </a:custGeom>
            <a:gradFill>
              <a:gsLst>
                <a:gs pos="0">
                  <a:schemeClr val="accent1"/>
                </a:gs>
                <a:gs pos="40000">
                  <a:srgbClr val="BBACF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158949" y="2433247"/>
              <a:ext cx="116252" cy="19031"/>
            </a:xfrm>
            <a:custGeom>
              <a:avLst/>
              <a:gdLst/>
              <a:ahLst/>
              <a:cxnLst/>
              <a:rect l="l" t="t" r="r" b="b"/>
              <a:pathLst>
                <a:path w="1350" h="221" extrusionOk="0">
                  <a:moveTo>
                    <a:pt x="1" y="0"/>
                  </a:moveTo>
                  <a:lnTo>
                    <a:pt x="1" y="220"/>
                  </a:lnTo>
                  <a:lnTo>
                    <a:pt x="1349" y="220"/>
                  </a:lnTo>
                  <a:lnTo>
                    <a:pt x="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158949" y="2466055"/>
              <a:ext cx="166714" cy="18514"/>
            </a:xfrm>
            <a:custGeom>
              <a:avLst/>
              <a:gdLst/>
              <a:ahLst/>
              <a:cxnLst/>
              <a:rect l="l" t="t" r="r" b="b"/>
              <a:pathLst>
                <a:path w="1936" h="215" extrusionOk="0">
                  <a:moveTo>
                    <a:pt x="1" y="0"/>
                  </a:moveTo>
                  <a:lnTo>
                    <a:pt x="1" y="214"/>
                  </a:lnTo>
                  <a:lnTo>
                    <a:pt x="1936" y="214"/>
                  </a:lnTo>
                  <a:lnTo>
                    <a:pt x="1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158949" y="2507130"/>
              <a:ext cx="189361" cy="19031"/>
            </a:xfrm>
            <a:custGeom>
              <a:avLst/>
              <a:gdLst/>
              <a:ahLst/>
              <a:cxnLst/>
              <a:rect l="l" t="t" r="r" b="b"/>
              <a:pathLst>
                <a:path w="2199" h="221" extrusionOk="0">
                  <a:moveTo>
                    <a:pt x="1" y="0"/>
                  </a:moveTo>
                  <a:lnTo>
                    <a:pt x="1" y="220"/>
                  </a:lnTo>
                  <a:lnTo>
                    <a:pt x="2199" y="220"/>
                  </a:lnTo>
                  <a:lnTo>
                    <a:pt x="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158949" y="2530380"/>
              <a:ext cx="232504" cy="19031"/>
            </a:xfrm>
            <a:custGeom>
              <a:avLst/>
              <a:gdLst/>
              <a:ahLst/>
              <a:cxnLst/>
              <a:rect l="l" t="t" r="r" b="b"/>
              <a:pathLst>
                <a:path w="2700" h="221" extrusionOk="0">
                  <a:moveTo>
                    <a:pt x="1" y="1"/>
                  </a:moveTo>
                  <a:lnTo>
                    <a:pt x="1" y="221"/>
                  </a:lnTo>
                  <a:lnTo>
                    <a:pt x="2700" y="221"/>
                  </a:ln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158949" y="2683226"/>
              <a:ext cx="232504" cy="5856"/>
            </a:xfrm>
            <a:custGeom>
              <a:avLst/>
              <a:gdLst/>
              <a:ahLst/>
              <a:cxnLst/>
              <a:rect l="l" t="t" r="r" b="b"/>
              <a:pathLst>
                <a:path w="2700" h="68" extrusionOk="0">
                  <a:moveTo>
                    <a:pt x="1" y="0"/>
                  </a:moveTo>
                  <a:lnTo>
                    <a:pt x="1" y="67"/>
                  </a:lnTo>
                  <a:lnTo>
                    <a:pt x="2700" y="67"/>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158949" y="2694937"/>
              <a:ext cx="225873" cy="5856"/>
            </a:xfrm>
            <a:custGeom>
              <a:avLst/>
              <a:gdLst/>
              <a:ahLst/>
              <a:cxnLst/>
              <a:rect l="l" t="t" r="r" b="b"/>
              <a:pathLst>
                <a:path w="2623" h="68" extrusionOk="0">
                  <a:moveTo>
                    <a:pt x="1" y="1"/>
                  </a:moveTo>
                  <a:lnTo>
                    <a:pt x="1" y="68"/>
                  </a:lnTo>
                  <a:lnTo>
                    <a:pt x="2622" y="68"/>
                  </a:lnTo>
                  <a:lnTo>
                    <a:pt x="2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158949" y="2706562"/>
              <a:ext cx="232504" cy="6028"/>
            </a:xfrm>
            <a:custGeom>
              <a:avLst/>
              <a:gdLst/>
              <a:ahLst/>
              <a:cxnLst/>
              <a:rect l="l" t="t" r="r" b="b"/>
              <a:pathLst>
                <a:path w="2700" h="70" extrusionOk="0">
                  <a:moveTo>
                    <a:pt x="1" y="0"/>
                  </a:moveTo>
                  <a:lnTo>
                    <a:pt x="1" y="69"/>
                  </a:lnTo>
                  <a:lnTo>
                    <a:pt x="2700" y="69"/>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158949" y="2730070"/>
              <a:ext cx="232504" cy="6545"/>
            </a:xfrm>
            <a:custGeom>
              <a:avLst/>
              <a:gdLst/>
              <a:ahLst/>
              <a:cxnLst/>
              <a:rect l="l" t="t" r="r" b="b"/>
              <a:pathLst>
                <a:path w="2700" h="76" extrusionOk="0">
                  <a:moveTo>
                    <a:pt x="1" y="0"/>
                  </a:moveTo>
                  <a:lnTo>
                    <a:pt x="1" y="76"/>
                  </a:lnTo>
                  <a:lnTo>
                    <a:pt x="2700" y="76"/>
                  </a:lnTo>
                  <a:lnTo>
                    <a:pt x="2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130360" y="2390795"/>
              <a:ext cx="289510" cy="367098"/>
            </a:xfrm>
            <a:custGeom>
              <a:avLst/>
              <a:gdLst/>
              <a:ahLst/>
              <a:cxnLst/>
              <a:rect l="l" t="t" r="r" b="b"/>
              <a:pathLst>
                <a:path w="3362" h="4263" extrusionOk="0">
                  <a:moveTo>
                    <a:pt x="3327" y="43"/>
                  </a:moveTo>
                  <a:lnTo>
                    <a:pt x="3327" y="4219"/>
                  </a:lnTo>
                  <a:lnTo>
                    <a:pt x="43" y="4219"/>
                  </a:lnTo>
                  <a:lnTo>
                    <a:pt x="43" y="43"/>
                  </a:lnTo>
                  <a:close/>
                  <a:moveTo>
                    <a:pt x="1" y="0"/>
                  </a:moveTo>
                  <a:lnTo>
                    <a:pt x="1" y="4262"/>
                  </a:lnTo>
                  <a:lnTo>
                    <a:pt x="3362" y="4262"/>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4"/>
          <p:cNvGrpSpPr/>
          <p:nvPr/>
        </p:nvGrpSpPr>
        <p:grpSpPr>
          <a:xfrm>
            <a:off x="3526066" y="1556432"/>
            <a:ext cx="391940" cy="496480"/>
            <a:chOff x="8133204" y="1809119"/>
            <a:chExt cx="289596" cy="366839"/>
          </a:xfrm>
        </p:grpSpPr>
        <p:sp>
          <p:nvSpPr>
            <p:cNvPr id="955" name="Google Shape;955;p44"/>
            <p:cNvSpPr/>
            <p:nvPr/>
          </p:nvSpPr>
          <p:spPr>
            <a:xfrm>
              <a:off x="8161620" y="1852088"/>
              <a:ext cx="159566" cy="18514"/>
            </a:xfrm>
            <a:custGeom>
              <a:avLst/>
              <a:gdLst/>
              <a:ahLst/>
              <a:cxnLst/>
              <a:rect l="l" t="t" r="r" b="b"/>
              <a:pathLst>
                <a:path w="1853" h="215" extrusionOk="0">
                  <a:moveTo>
                    <a:pt x="1" y="0"/>
                  </a:moveTo>
                  <a:lnTo>
                    <a:pt x="1" y="214"/>
                  </a:lnTo>
                  <a:lnTo>
                    <a:pt x="1853" y="214"/>
                  </a:lnTo>
                  <a:lnTo>
                    <a:pt x="18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8161620" y="1884379"/>
              <a:ext cx="228198" cy="18342"/>
            </a:xfrm>
            <a:custGeom>
              <a:avLst/>
              <a:gdLst/>
              <a:ahLst/>
              <a:cxnLst/>
              <a:rect l="l" t="t" r="r" b="b"/>
              <a:pathLst>
                <a:path w="2650" h="213" extrusionOk="0">
                  <a:moveTo>
                    <a:pt x="1" y="0"/>
                  </a:moveTo>
                  <a:lnTo>
                    <a:pt x="1" y="212"/>
                  </a:lnTo>
                  <a:lnTo>
                    <a:pt x="2649" y="212"/>
                  </a:lnTo>
                  <a:lnTo>
                    <a:pt x="26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8161620" y="2101378"/>
              <a:ext cx="231815" cy="6028"/>
            </a:xfrm>
            <a:custGeom>
              <a:avLst/>
              <a:gdLst/>
              <a:ahLst/>
              <a:cxnLst/>
              <a:rect l="l" t="t" r="r" b="b"/>
              <a:pathLst>
                <a:path w="2692" h="70" extrusionOk="0">
                  <a:moveTo>
                    <a:pt x="1" y="0"/>
                  </a:moveTo>
                  <a:lnTo>
                    <a:pt x="1" y="69"/>
                  </a:lnTo>
                  <a:lnTo>
                    <a:pt x="2692" y="69"/>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8161620" y="2113089"/>
              <a:ext cx="225356" cy="6631"/>
            </a:xfrm>
            <a:custGeom>
              <a:avLst/>
              <a:gdLst/>
              <a:ahLst/>
              <a:cxnLst/>
              <a:rect l="l" t="t" r="r" b="b"/>
              <a:pathLst>
                <a:path w="2617" h="77" extrusionOk="0">
                  <a:moveTo>
                    <a:pt x="1" y="1"/>
                  </a:moveTo>
                  <a:lnTo>
                    <a:pt x="1" y="76"/>
                  </a:lnTo>
                  <a:lnTo>
                    <a:pt x="2617" y="76"/>
                  </a:lnTo>
                  <a:lnTo>
                    <a:pt x="2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8161620" y="2125575"/>
              <a:ext cx="231815" cy="5856"/>
            </a:xfrm>
            <a:custGeom>
              <a:avLst/>
              <a:gdLst/>
              <a:ahLst/>
              <a:cxnLst/>
              <a:rect l="l" t="t" r="r" b="b"/>
              <a:pathLst>
                <a:path w="2692" h="68" extrusionOk="0">
                  <a:moveTo>
                    <a:pt x="1" y="0"/>
                  </a:moveTo>
                  <a:lnTo>
                    <a:pt x="1" y="68"/>
                  </a:lnTo>
                  <a:lnTo>
                    <a:pt x="2692" y="68"/>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a:off x="8161620" y="2148911"/>
              <a:ext cx="231815" cy="5856"/>
            </a:xfrm>
            <a:custGeom>
              <a:avLst/>
              <a:gdLst/>
              <a:ahLst/>
              <a:cxnLst/>
              <a:rect l="l" t="t" r="r" b="b"/>
              <a:pathLst>
                <a:path w="2692" h="68" extrusionOk="0">
                  <a:moveTo>
                    <a:pt x="1" y="0"/>
                  </a:moveTo>
                  <a:lnTo>
                    <a:pt x="1" y="67"/>
                  </a:lnTo>
                  <a:lnTo>
                    <a:pt x="2692" y="67"/>
                  </a:lnTo>
                  <a:lnTo>
                    <a:pt x="2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8190209" y="1925971"/>
              <a:ext cx="43315" cy="43228"/>
            </a:xfrm>
            <a:custGeom>
              <a:avLst/>
              <a:gdLst/>
              <a:ahLst/>
              <a:cxnLst/>
              <a:rect l="l" t="t" r="r" b="b"/>
              <a:pathLst>
                <a:path w="503" h="502" extrusionOk="0">
                  <a:moveTo>
                    <a:pt x="221" y="94"/>
                  </a:moveTo>
                  <a:cubicBezTo>
                    <a:pt x="272" y="94"/>
                    <a:pt x="315" y="110"/>
                    <a:pt x="339" y="137"/>
                  </a:cubicBezTo>
                  <a:cubicBezTo>
                    <a:pt x="374" y="161"/>
                    <a:pt x="382" y="204"/>
                    <a:pt x="382" y="247"/>
                  </a:cubicBezTo>
                  <a:cubicBezTo>
                    <a:pt x="382" y="297"/>
                    <a:pt x="374" y="332"/>
                    <a:pt x="339" y="365"/>
                  </a:cubicBezTo>
                  <a:cubicBezTo>
                    <a:pt x="315" y="391"/>
                    <a:pt x="272" y="407"/>
                    <a:pt x="221" y="407"/>
                  </a:cubicBezTo>
                  <a:lnTo>
                    <a:pt x="119" y="407"/>
                  </a:lnTo>
                  <a:lnTo>
                    <a:pt x="119" y="94"/>
                  </a:lnTo>
                  <a:close/>
                  <a:moveTo>
                    <a:pt x="1" y="0"/>
                  </a:moveTo>
                  <a:lnTo>
                    <a:pt x="1" y="501"/>
                  </a:lnTo>
                  <a:lnTo>
                    <a:pt x="229" y="501"/>
                  </a:lnTo>
                  <a:cubicBezTo>
                    <a:pt x="280" y="501"/>
                    <a:pt x="331" y="485"/>
                    <a:pt x="374" y="467"/>
                  </a:cubicBezTo>
                  <a:cubicBezTo>
                    <a:pt x="417" y="450"/>
                    <a:pt x="441" y="416"/>
                    <a:pt x="467" y="383"/>
                  </a:cubicBezTo>
                  <a:cubicBezTo>
                    <a:pt x="492" y="340"/>
                    <a:pt x="502" y="297"/>
                    <a:pt x="502" y="247"/>
                  </a:cubicBezTo>
                  <a:cubicBezTo>
                    <a:pt x="502" y="196"/>
                    <a:pt x="492" y="153"/>
                    <a:pt x="467" y="120"/>
                  </a:cubicBezTo>
                  <a:cubicBezTo>
                    <a:pt x="441" y="86"/>
                    <a:pt x="417" y="51"/>
                    <a:pt x="374" y="35"/>
                  </a:cubicBezTo>
                  <a:cubicBezTo>
                    <a:pt x="331" y="8"/>
                    <a:pt x="280"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a:off x="8234814" y="1925971"/>
              <a:ext cx="48309" cy="43228"/>
            </a:xfrm>
            <a:custGeom>
              <a:avLst/>
              <a:gdLst/>
              <a:ahLst/>
              <a:cxnLst/>
              <a:rect l="l" t="t" r="r" b="b"/>
              <a:pathLst>
                <a:path w="561" h="502" extrusionOk="0">
                  <a:moveTo>
                    <a:pt x="279" y="110"/>
                  </a:moveTo>
                  <a:lnTo>
                    <a:pt x="357" y="306"/>
                  </a:lnTo>
                  <a:lnTo>
                    <a:pt x="196" y="306"/>
                  </a:lnTo>
                  <a:lnTo>
                    <a:pt x="279" y="110"/>
                  </a:lnTo>
                  <a:close/>
                  <a:moveTo>
                    <a:pt x="220" y="0"/>
                  </a:moveTo>
                  <a:lnTo>
                    <a:pt x="0" y="501"/>
                  </a:lnTo>
                  <a:lnTo>
                    <a:pt x="119" y="501"/>
                  </a:lnTo>
                  <a:lnTo>
                    <a:pt x="161" y="391"/>
                  </a:lnTo>
                  <a:lnTo>
                    <a:pt x="392" y="391"/>
                  </a:lnTo>
                  <a:lnTo>
                    <a:pt x="432" y="501"/>
                  </a:lnTo>
                  <a:lnTo>
                    <a:pt x="561" y="501"/>
                  </a:lnTo>
                  <a:lnTo>
                    <a:pt x="3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8280022" y="1925971"/>
              <a:ext cx="37459" cy="43228"/>
            </a:xfrm>
            <a:custGeom>
              <a:avLst/>
              <a:gdLst/>
              <a:ahLst/>
              <a:cxnLst/>
              <a:rect l="l" t="t" r="r" b="b"/>
              <a:pathLst>
                <a:path w="435" h="502" extrusionOk="0">
                  <a:moveTo>
                    <a:pt x="1" y="0"/>
                  </a:moveTo>
                  <a:lnTo>
                    <a:pt x="1" y="94"/>
                  </a:lnTo>
                  <a:lnTo>
                    <a:pt x="162" y="94"/>
                  </a:lnTo>
                  <a:lnTo>
                    <a:pt x="162" y="501"/>
                  </a:lnTo>
                  <a:lnTo>
                    <a:pt x="282" y="501"/>
                  </a:lnTo>
                  <a:lnTo>
                    <a:pt x="282" y="94"/>
                  </a:lnTo>
                  <a:lnTo>
                    <a:pt x="435" y="94"/>
                  </a:lnTo>
                  <a:lnTo>
                    <a:pt x="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a:off x="8315155" y="1925971"/>
              <a:ext cx="48309" cy="43228"/>
            </a:xfrm>
            <a:custGeom>
              <a:avLst/>
              <a:gdLst/>
              <a:ahLst/>
              <a:cxnLst/>
              <a:rect l="l" t="t" r="r" b="b"/>
              <a:pathLst>
                <a:path w="561" h="502" extrusionOk="0">
                  <a:moveTo>
                    <a:pt x="282" y="110"/>
                  </a:moveTo>
                  <a:lnTo>
                    <a:pt x="357" y="306"/>
                  </a:lnTo>
                  <a:lnTo>
                    <a:pt x="196" y="306"/>
                  </a:lnTo>
                  <a:lnTo>
                    <a:pt x="282" y="110"/>
                  </a:lnTo>
                  <a:close/>
                  <a:moveTo>
                    <a:pt x="222" y="0"/>
                  </a:moveTo>
                  <a:lnTo>
                    <a:pt x="0" y="501"/>
                  </a:lnTo>
                  <a:lnTo>
                    <a:pt x="121" y="501"/>
                  </a:lnTo>
                  <a:lnTo>
                    <a:pt x="161" y="391"/>
                  </a:lnTo>
                  <a:lnTo>
                    <a:pt x="392" y="391"/>
                  </a:lnTo>
                  <a:lnTo>
                    <a:pt x="442" y="501"/>
                  </a:lnTo>
                  <a:lnTo>
                    <a:pt x="561" y="501"/>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a:off x="8133204" y="1809119"/>
              <a:ext cx="289596" cy="366839"/>
            </a:xfrm>
            <a:custGeom>
              <a:avLst/>
              <a:gdLst/>
              <a:ahLst/>
              <a:cxnLst/>
              <a:rect l="l" t="t" r="r" b="b"/>
              <a:pathLst>
                <a:path w="3363" h="4260" extrusionOk="0">
                  <a:moveTo>
                    <a:pt x="3319" y="41"/>
                  </a:moveTo>
                  <a:lnTo>
                    <a:pt x="3319" y="4217"/>
                  </a:lnTo>
                  <a:lnTo>
                    <a:pt x="34" y="4217"/>
                  </a:lnTo>
                  <a:lnTo>
                    <a:pt x="34" y="41"/>
                  </a:lnTo>
                  <a:close/>
                  <a:moveTo>
                    <a:pt x="1" y="0"/>
                  </a:moveTo>
                  <a:lnTo>
                    <a:pt x="1" y="4260"/>
                  </a:lnTo>
                  <a:lnTo>
                    <a:pt x="3362" y="4260"/>
                  </a:lnTo>
                  <a:lnTo>
                    <a:pt x="3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a:off x="8193912" y="1992448"/>
              <a:ext cx="15328" cy="84218"/>
            </a:xfrm>
            <a:custGeom>
              <a:avLst/>
              <a:gdLst/>
              <a:ahLst/>
              <a:cxnLst/>
              <a:rect l="l" t="t" r="r" b="b"/>
              <a:pathLst>
                <a:path w="178" h="978" extrusionOk="0">
                  <a:moveTo>
                    <a:pt x="1" y="0"/>
                  </a:moveTo>
                  <a:lnTo>
                    <a:pt x="1" y="978"/>
                  </a:lnTo>
                  <a:lnTo>
                    <a:pt x="178" y="978"/>
                  </a:lnTo>
                  <a:lnTo>
                    <a:pt x="1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a:off x="8215009" y="2029045"/>
              <a:ext cx="15500" cy="47620"/>
            </a:xfrm>
            <a:custGeom>
              <a:avLst/>
              <a:gdLst/>
              <a:ahLst/>
              <a:cxnLst/>
              <a:rect l="l" t="t" r="r" b="b"/>
              <a:pathLst>
                <a:path w="180" h="553" extrusionOk="0">
                  <a:moveTo>
                    <a:pt x="0" y="1"/>
                  </a:moveTo>
                  <a:lnTo>
                    <a:pt x="0" y="553"/>
                  </a:lnTo>
                  <a:lnTo>
                    <a:pt x="179" y="553"/>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a:off x="8239206" y="2014320"/>
              <a:ext cx="15328" cy="62345"/>
            </a:xfrm>
            <a:custGeom>
              <a:avLst/>
              <a:gdLst/>
              <a:ahLst/>
              <a:cxnLst/>
              <a:rect l="l" t="t" r="r" b="b"/>
              <a:pathLst>
                <a:path w="178" h="724" extrusionOk="0">
                  <a:moveTo>
                    <a:pt x="0" y="1"/>
                  </a:moveTo>
                  <a:lnTo>
                    <a:pt x="0" y="724"/>
                  </a:lnTo>
                  <a:lnTo>
                    <a:pt x="178" y="724"/>
                  </a:lnTo>
                  <a:lnTo>
                    <a:pt x="1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4"/>
          <p:cNvGrpSpPr/>
          <p:nvPr/>
        </p:nvGrpSpPr>
        <p:grpSpPr>
          <a:xfrm>
            <a:off x="1395629" y="2770041"/>
            <a:ext cx="355826" cy="702430"/>
            <a:chOff x="6428903" y="1212999"/>
            <a:chExt cx="376336" cy="742998"/>
          </a:xfrm>
        </p:grpSpPr>
        <p:sp>
          <p:nvSpPr>
            <p:cNvPr id="970" name="Google Shape;970;p44"/>
            <p:cNvSpPr/>
            <p:nvPr/>
          </p:nvSpPr>
          <p:spPr>
            <a:xfrm>
              <a:off x="6479452" y="1212999"/>
              <a:ext cx="239926" cy="312963"/>
            </a:xfrm>
            <a:custGeom>
              <a:avLst/>
              <a:gdLst/>
              <a:ahLst/>
              <a:cxnLst/>
              <a:rect l="l" t="t" r="r" b="b"/>
              <a:pathLst>
                <a:path w="2582" h="3368" extrusionOk="0">
                  <a:moveTo>
                    <a:pt x="1453" y="1"/>
                  </a:moveTo>
                  <a:cubicBezTo>
                    <a:pt x="1202" y="1"/>
                    <a:pt x="813" y="181"/>
                    <a:pt x="772" y="968"/>
                  </a:cubicBezTo>
                  <a:cubicBezTo>
                    <a:pt x="729" y="1943"/>
                    <a:pt x="161" y="1393"/>
                    <a:pt x="51" y="2165"/>
                  </a:cubicBezTo>
                  <a:cubicBezTo>
                    <a:pt x="0" y="2504"/>
                    <a:pt x="247" y="2827"/>
                    <a:pt x="534" y="3090"/>
                  </a:cubicBezTo>
                  <a:cubicBezTo>
                    <a:pt x="746" y="3279"/>
                    <a:pt x="1004" y="3368"/>
                    <a:pt x="1259" y="3368"/>
                  </a:cubicBezTo>
                  <a:cubicBezTo>
                    <a:pt x="1691" y="3368"/>
                    <a:pt x="2115" y="3115"/>
                    <a:pt x="2292" y="2667"/>
                  </a:cubicBezTo>
                  <a:cubicBezTo>
                    <a:pt x="2300" y="2656"/>
                    <a:pt x="2300" y="2648"/>
                    <a:pt x="2300" y="2640"/>
                  </a:cubicBezTo>
                  <a:cubicBezTo>
                    <a:pt x="2581" y="1911"/>
                    <a:pt x="1783" y="1689"/>
                    <a:pt x="1978" y="1139"/>
                  </a:cubicBezTo>
                  <a:cubicBezTo>
                    <a:pt x="2174" y="578"/>
                    <a:pt x="1791" y="110"/>
                    <a:pt x="1603" y="26"/>
                  </a:cubicBezTo>
                  <a:cubicBezTo>
                    <a:pt x="1566" y="11"/>
                    <a:pt x="1513" y="1"/>
                    <a:pt x="1453" y="1"/>
                  </a:cubicBezTo>
                  <a:close/>
                </a:path>
              </a:pathLst>
            </a:cu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6545704" y="1250074"/>
              <a:ext cx="67833" cy="409509"/>
            </a:xfrm>
            <a:custGeom>
              <a:avLst/>
              <a:gdLst/>
              <a:ahLst/>
              <a:cxnLst/>
              <a:rect l="l" t="t" r="r" b="b"/>
              <a:pathLst>
                <a:path w="730" h="4407" extrusionOk="0">
                  <a:moveTo>
                    <a:pt x="687" y="0"/>
                  </a:moveTo>
                  <a:cubicBezTo>
                    <a:pt x="0" y="2029"/>
                    <a:pt x="493" y="4388"/>
                    <a:pt x="501" y="4407"/>
                  </a:cubicBezTo>
                  <a:lnTo>
                    <a:pt x="544" y="4396"/>
                  </a:lnTo>
                  <a:cubicBezTo>
                    <a:pt x="534" y="4380"/>
                    <a:pt x="43" y="2037"/>
                    <a:pt x="729" y="8"/>
                  </a:cubicBezTo>
                  <a:lnTo>
                    <a:pt x="687"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6461239" y="1684663"/>
              <a:ext cx="306923" cy="271334"/>
            </a:xfrm>
            <a:custGeom>
              <a:avLst/>
              <a:gdLst/>
              <a:ahLst/>
              <a:cxnLst/>
              <a:rect l="l" t="t" r="r" b="b"/>
              <a:pathLst>
                <a:path w="3303" h="2920" extrusionOk="0">
                  <a:moveTo>
                    <a:pt x="0" y="0"/>
                  </a:moveTo>
                  <a:lnTo>
                    <a:pt x="68" y="442"/>
                  </a:lnTo>
                  <a:lnTo>
                    <a:pt x="459" y="2920"/>
                  </a:lnTo>
                  <a:lnTo>
                    <a:pt x="2912" y="2920"/>
                  </a:lnTo>
                  <a:lnTo>
                    <a:pt x="3040" y="2003"/>
                  </a:lnTo>
                  <a:lnTo>
                    <a:pt x="3286" y="119"/>
                  </a:lnTo>
                  <a:lnTo>
                    <a:pt x="3303"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6467465" y="1695628"/>
              <a:ext cx="299210" cy="175159"/>
            </a:xfrm>
            <a:custGeom>
              <a:avLst/>
              <a:gdLst/>
              <a:ahLst/>
              <a:cxnLst/>
              <a:rect l="l" t="t" r="r" b="b"/>
              <a:pathLst>
                <a:path w="3220" h="1885" extrusionOk="0">
                  <a:moveTo>
                    <a:pt x="3219" y="1"/>
                  </a:moveTo>
                  <a:lnTo>
                    <a:pt x="1" y="324"/>
                  </a:lnTo>
                  <a:lnTo>
                    <a:pt x="2973" y="1885"/>
                  </a:lnTo>
                  <a:lnTo>
                    <a:pt x="3219" y="1"/>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6428903" y="1628632"/>
              <a:ext cx="376336" cy="97197"/>
            </a:xfrm>
            <a:custGeom>
              <a:avLst/>
              <a:gdLst/>
              <a:ahLst/>
              <a:cxnLst/>
              <a:rect l="l" t="t" r="r" b="b"/>
              <a:pathLst>
                <a:path w="4050" h="1046" extrusionOk="0">
                  <a:moveTo>
                    <a:pt x="0" y="0"/>
                  </a:moveTo>
                  <a:lnTo>
                    <a:pt x="0" y="1045"/>
                  </a:lnTo>
                  <a:lnTo>
                    <a:pt x="4050" y="1045"/>
                  </a:lnTo>
                  <a:lnTo>
                    <a:pt x="4050"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44"/>
          <p:cNvGrpSpPr/>
          <p:nvPr/>
        </p:nvGrpSpPr>
        <p:grpSpPr>
          <a:xfrm>
            <a:off x="885578" y="2785240"/>
            <a:ext cx="441394" cy="687232"/>
            <a:chOff x="5072451" y="1229074"/>
            <a:chExt cx="466837" cy="726922"/>
          </a:xfrm>
        </p:grpSpPr>
        <p:sp>
          <p:nvSpPr>
            <p:cNvPr id="976" name="Google Shape;976;p44"/>
            <p:cNvSpPr/>
            <p:nvPr/>
          </p:nvSpPr>
          <p:spPr>
            <a:xfrm>
              <a:off x="5072451" y="1229074"/>
              <a:ext cx="289454" cy="356637"/>
            </a:xfrm>
            <a:custGeom>
              <a:avLst/>
              <a:gdLst/>
              <a:ahLst/>
              <a:cxnLst/>
              <a:rect l="l" t="t" r="r" b="b"/>
              <a:pathLst>
                <a:path w="3115" h="3838" extrusionOk="0">
                  <a:moveTo>
                    <a:pt x="908" y="1"/>
                  </a:moveTo>
                  <a:cubicBezTo>
                    <a:pt x="771" y="1"/>
                    <a:pt x="656" y="44"/>
                    <a:pt x="593" y="90"/>
                  </a:cubicBezTo>
                  <a:cubicBezTo>
                    <a:pt x="397" y="234"/>
                    <a:pt x="92" y="880"/>
                    <a:pt x="475" y="1457"/>
                  </a:cubicBezTo>
                  <a:cubicBezTo>
                    <a:pt x="848" y="2035"/>
                    <a:pt x="0" y="2510"/>
                    <a:pt x="526" y="3266"/>
                  </a:cubicBezTo>
                  <a:cubicBezTo>
                    <a:pt x="526" y="3274"/>
                    <a:pt x="534" y="3282"/>
                    <a:pt x="534" y="3290"/>
                  </a:cubicBezTo>
                  <a:cubicBezTo>
                    <a:pt x="792" y="3655"/>
                    <a:pt x="1194" y="3838"/>
                    <a:pt x="1596" y="3838"/>
                  </a:cubicBezTo>
                  <a:cubicBezTo>
                    <a:pt x="2000" y="3838"/>
                    <a:pt x="2405" y="3653"/>
                    <a:pt x="2665" y="3282"/>
                  </a:cubicBezTo>
                  <a:cubicBezTo>
                    <a:pt x="2919" y="2909"/>
                    <a:pt x="3115" y="2467"/>
                    <a:pt x="2962" y="2094"/>
                  </a:cubicBezTo>
                  <a:cubicBezTo>
                    <a:pt x="2614" y="1245"/>
                    <a:pt x="2121" y="2035"/>
                    <a:pt x="1799" y="931"/>
                  </a:cubicBezTo>
                  <a:cubicBezTo>
                    <a:pt x="1581" y="189"/>
                    <a:pt x="1195" y="1"/>
                    <a:pt x="908" y="1"/>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5154407" y="1271446"/>
              <a:ext cx="138083" cy="462197"/>
            </a:xfrm>
            <a:custGeom>
              <a:avLst/>
              <a:gdLst/>
              <a:ahLst/>
              <a:cxnLst/>
              <a:rect l="l" t="t" r="r" b="b"/>
              <a:pathLst>
                <a:path w="1486" h="4974" extrusionOk="0">
                  <a:moveTo>
                    <a:pt x="43" y="0"/>
                  </a:moveTo>
                  <a:lnTo>
                    <a:pt x="0" y="25"/>
                  </a:lnTo>
                  <a:cubicBezTo>
                    <a:pt x="1349" y="2139"/>
                    <a:pt x="1434" y="4949"/>
                    <a:pt x="1434" y="4973"/>
                  </a:cubicBezTo>
                  <a:lnTo>
                    <a:pt x="1485" y="4973"/>
                  </a:lnTo>
                  <a:cubicBezTo>
                    <a:pt x="1485" y="4949"/>
                    <a:pt x="1400" y="2129"/>
                    <a:pt x="4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5331699" y="1422256"/>
              <a:ext cx="207589" cy="227288"/>
            </a:xfrm>
            <a:custGeom>
              <a:avLst/>
              <a:gdLst/>
              <a:ahLst/>
              <a:cxnLst/>
              <a:rect l="l" t="t" r="r" b="b"/>
              <a:pathLst>
                <a:path w="2234" h="2446" extrusionOk="0">
                  <a:moveTo>
                    <a:pt x="1738" y="0"/>
                  </a:moveTo>
                  <a:cubicBezTo>
                    <a:pt x="1559" y="0"/>
                    <a:pt x="1331" y="108"/>
                    <a:pt x="1113" y="482"/>
                  </a:cubicBezTo>
                  <a:cubicBezTo>
                    <a:pt x="927" y="803"/>
                    <a:pt x="785" y="834"/>
                    <a:pt x="647" y="834"/>
                  </a:cubicBezTo>
                  <a:cubicBezTo>
                    <a:pt x="615" y="834"/>
                    <a:pt x="583" y="832"/>
                    <a:pt x="550" y="832"/>
                  </a:cubicBezTo>
                  <a:cubicBezTo>
                    <a:pt x="433" y="832"/>
                    <a:pt x="312" y="854"/>
                    <a:pt x="164" y="1058"/>
                  </a:cubicBezTo>
                  <a:cubicBezTo>
                    <a:pt x="1" y="1280"/>
                    <a:pt x="52" y="1594"/>
                    <a:pt x="164" y="1881"/>
                  </a:cubicBezTo>
                  <a:cubicBezTo>
                    <a:pt x="298" y="2242"/>
                    <a:pt x="635" y="2445"/>
                    <a:pt x="981" y="2445"/>
                  </a:cubicBezTo>
                  <a:cubicBezTo>
                    <a:pt x="1183" y="2445"/>
                    <a:pt x="1387" y="2376"/>
                    <a:pt x="1555" y="2230"/>
                  </a:cubicBezTo>
                  <a:cubicBezTo>
                    <a:pt x="1563" y="2230"/>
                    <a:pt x="1563" y="2221"/>
                    <a:pt x="1572" y="2221"/>
                  </a:cubicBezTo>
                  <a:cubicBezTo>
                    <a:pt x="2038" y="1806"/>
                    <a:pt x="1555" y="1364"/>
                    <a:pt x="1895" y="1042"/>
                  </a:cubicBezTo>
                  <a:cubicBezTo>
                    <a:pt x="2234" y="728"/>
                    <a:pt x="2140" y="252"/>
                    <a:pt x="2038" y="125"/>
                  </a:cubicBezTo>
                  <a:cubicBezTo>
                    <a:pt x="1989" y="68"/>
                    <a:pt x="1879" y="0"/>
                    <a:pt x="1738" y="0"/>
                  </a:cubicBezTo>
                  <a:close/>
                </a:path>
              </a:pathLst>
            </a:custGeom>
            <a:gradFill>
              <a:gsLst>
                <a:gs pos="0">
                  <a:schemeClr val="accent4"/>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a:off x="5332721" y="1451247"/>
              <a:ext cx="164752" cy="282391"/>
            </a:xfrm>
            <a:custGeom>
              <a:avLst/>
              <a:gdLst/>
              <a:ahLst/>
              <a:cxnLst/>
              <a:rect l="l" t="t" r="r" b="b"/>
              <a:pathLst>
                <a:path w="1773" h="3039" extrusionOk="0">
                  <a:moveTo>
                    <a:pt x="1748" y="1"/>
                  </a:moveTo>
                  <a:cubicBezTo>
                    <a:pt x="518" y="1172"/>
                    <a:pt x="0" y="3014"/>
                    <a:pt x="0" y="3030"/>
                  </a:cubicBezTo>
                  <a:lnTo>
                    <a:pt x="33" y="3038"/>
                  </a:lnTo>
                  <a:cubicBezTo>
                    <a:pt x="33" y="3022"/>
                    <a:pt x="542" y="1188"/>
                    <a:pt x="1772" y="25"/>
                  </a:cubicBezTo>
                  <a:lnTo>
                    <a:pt x="1748"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a:off x="5196964" y="1740694"/>
              <a:ext cx="243736" cy="215301"/>
            </a:xfrm>
            <a:custGeom>
              <a:avLst/>
              <a:gdLst/>
              <a:ahLst/>
              <a:cxnLst/>
              <a:rect l="l" t="t" r="r" b="b"/>
              <a:pathLst>
                <a:path w="2623" h="2317" extrusionOk="0">
                  <a:moveTo>
                    <a:pt x="0" y="0"/>
                  </a:moveTo>
                  <a:lnTo>
                    <a:pt x="60" y="357"/>
                  </a:lnTo>
                  <a:lnTo>
                    <a:pt x="365" y="2317"/>
                  </a:lnTo>
                  <a:lnTo>
                    <a:pt x="2309" y="2317"/>
                  </a:lnTo>
                  <a:lnTo>
                    <a:pt x="2410" y="1595"/>
                  </a:lnTo>
                  <a:lnTo>
                    <a:pt x="2606" y="94"/>
                  </a:lnTo>
                  <a:lnTo>
                    <a:pt x="2622" y="0"/>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a:off x="5202447" y="1749429"/>
              <a:ext cx="236674" cy="139570"/>
            </a:xfrm>
            <a:custGeom>
              <a:avLst/>
              <a:gdLst/>
              <a:ahLst/>
              <a:cxnLst/>
              <a:rect l="l" t="t" r="r" b="b"/>
              <a:pathLst>
                <a:path w="2547" h="1502" extrusionOk="0">
                  <a:moveTo>
                    <a:pt x="2547" y="0"/>
                  </a:moveTo>
                  <a:lnTo>
                    <a:pt x="1" y="263"/>
                  </a:lnTo>
                  <a:lnTo>
                    <a:pt x="2351" y="1501"/>
                  </a:lnTo>
                  <a:lnTo>
                    <a:pt x="2547" y="0"/>
                  </a:lnTo>
                  <a:close/>
                </a:path>
              </a:pathLst>
            </a:custGeom>
            <a:solidFill>
              <a:srgbClr val="55335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5171783" y="1696371"/>
              <a:ext cx="298281" cy="77497"/>
            </a:xfrm>
            <a:custGeom>
              <a:avLst/>
              <a:gdLst/>
              <a:ahLst/>
              <a:cxnLst/>
              <a:rect l="l" t="t" r="r" b="b"/>
              <a:pathLst>
                <a:path w="3210" h="834" extrusionOk="0">
                  <a:moveTo>
                    <a:pt x="1" y="1"/>
                  </a:moveTo>
                  <a:lnTo>
                    <a:pt x="1" y="834"/>
                  </a:lnTo>
                  <a:lnTo>
                    <a:pt x="3209" y="834"/>
                  </a:lnTo>
                  <a:lnTo>
                    <a:pt x="3209" y="1"/>
                  </a:lnTo>
                  <a:close/>
                </a:path>
              </a:pathLst>
            </a:custGeom>
            <a:solidFill>
              <a:srgbClr val="8DE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1CD2CA9-C71B-9C40-90EB-974FC21D2DE8}"/>
              </a:ext>
            </a:extLst>
          </p:cNvPr>
          <p:cNvPicPr>
            <a:picLocks noChangeAspect="1"/>
          </p:cNvPicPr>
          <p:nvPr/>
        </p:nvPicPr>
        <p:blipFill>
          <a:blip r:embed="rId3"/>
          <a:stretch>
            <a:fillRect/>
          </a:stretch>
        </p:blipFill>
        <p:spPr>
          <a:xfrm>
            <a:off x="0" y="632819"/>
            <a:ext cx="9144000" cy="1017142"/>
          </a:xfrm>
          <a:prstGeom prst="rect">
            <a:avLst/>
          </a:prstGeom>
        </p:spPr>
      </p:pic>
      <p:sp>
        <p:nvSpPr>
          <p:cNvPr id="104" name="Google Shape;884;p44">
            <a:extLst>
              <a:ext uri="{FF2B5EF4-FFF2-40B4-BE49-F238E27FC236}">
                <a16:creationId xmlns:a16="http://schemas.microsoft.com/office/drawing/2014/main" id="{500E43C3-F1FA-DE46-A629-319D6033A593}"/>
              </a:ext>
            </a:extLst>
          </p:cNvPr>
          <p:cNvSpPr txBox="1">
            <a:spLocks/>
          </p:cNvSpPr>
          <p:nvPr/>
        </p:nvSpPr>
        <p:spPr>
          <a:xfrm>
            <a:off x="2411269" y="2012980"/>
            <a:ext cx="3852000" cy="65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rona One"/>
              <a:buNone/>
              <a:defRPr sz="30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9pPr>
          </a:lstStyle>
          <a:p>
            <a:r>
              <a:rPr lang="en-US" b="1" dirty="0">
                <a:solidFill>
                  <a:schemeClr val="bg1">
                    <a:lumMod val="50000"/>
                  </a:schemeClr>
                </a:solidFill>
              </a:rPr>
              <a:t>Physics</a:t>
            </a:r>
          </a:p>
        </p:txBody>
      </p:sp>
      <p:pic>
        <p:nvPicPr>
          <p:cNvPr id="5" name="Picture 4">
            <a:extLst>
              <a:ext uri="{FF2B5EF4-FFF2-40B4-BE49-F238E27FC236}">
                <a16:creationId xmlns:a16="http://schemas.microsoft.com/office/drawing/2014/main" id="{9D44D736-CA73-404D-BC2F-5F4296382078}"/>
              </a:ext>
            </a:extLst>
          </p:cNvPr>
          <p:cNvPicPr>
            <a:picLocks noChangeAspect="1"/>
          </p:cNvPicPr>
          <p:nvPr/>
        </p:nvPicPr>
        <p:blipFill>
          <a:blip r:embed="rId4"/>
          <a:stretch>
            <a:fillRect/>
          </a:stretch>
        </p:blipFill>
        <p:spPr>
          <a:xfrm>
            <a:off x="0" y="2766139"/>
            <a:ext cx="9144000" cy="11391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3F5DD5-BE37-6C43-A32F-53BB606933E2}"/>
              </a:ext>
            </a:extLst>
          </p:cNvPr>
          <p:cNvPicPr>
            <a:picLocks noChangeAspect="1"/>
          </p:cNvPicPr>
          <p:nvPr/>
        </p:nvPicPr>
        <p:blipFill>
          <a:blip r:embed="rId2"/>
          <a:stretch>
            <a:fillRect/>
          </a:stretch>
        </p:blipFill>
        <p:spPr>
          <a:xfrm>
            <a:off x="0" y="1465780"/>
            <a:ext cx="9144000" cy="2211940"/>
          </a:xfrm>
          <a:prstGeom prst="rect">
            <a:avLst/>
          </a:prstGeom>
        </p:spPr>
      </p:pic>
    </p:spTree>
    <p:extLst>
      <p:ext uri="{BB962C8B-B14F-4D97-AF65-F5344CB8AC3E}">
        <p14:creationId xmlns:p14="http://schemas.microsoft.com/office/powerpoint/2010/main" val="1304257452"/>
      </p:ext>
    </p:extLst>
  </p:cSld>
  <p:clrMapOvr>
    <a:masterClrMapping/>
  </p:clrMapOvr>
</p:sld>
</file>

<file path=ppt/theme/theme1.xml><?xml version="1.0" encoding="utf-8"?>
<a:theme xmlns:a="http://schemas.openxmlformats.org/drawingml/2006/main" name="Conference Meeting on Business Management and Social Innovation by Slidesgo">
  <a:themeElements>
    <a:clrScheme name="Simple Light">
      <a:dk1>
        <a:srgbClr val="FFFFFF"/>
      </a:dk1>
      <a:lt1>
        <a:srgbClr val="6840A5"/>
      </a:lt1>
      <a:dk2>
        <a:srgbClr val="7A7EEA"/>
      </a:dk2>
      <a:lt2>
        <a:srgbClr val="55335C"/>
      </a:lt2>
      <a:accent1>
        <a:srgbClr val="7759E0"/>
      </a:accent1>
      <a:accent2>
        <a:srgbClr val="8DE4FF"/>
      </a:accent2>
      <a:accent3>
        <a:srgbClr val="DFDFDF"/>
      </a:accent3>
      <a:accent4>
        <a:srgbClr val="FFBB27"/>
      </a:accent4>
      <a:accent5>
        <a:srgbClr val="FF8732"/>
      </a:accent5>
      <a:accent6>
        <a:srgbClr val="FF2A1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2001</Words>
  <Application>Microsoft Macintosh PowerPoint</Application>
  <PresentationFormat>On-screen Show (16:9)</PresentationFormat>
  <Paragraphs>329</Paragraphs>
  <Slides>53</Slides>
  <Notes>45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53</vt:i4>
      </vt:variant>
    </vt:vector>
  </HeadingPairs>
  <TitlesOfParts>
    <vt:vector size="71" baseType="lpstr">
      <vt:lpstr>Amatic SC</vt:lpstr>
      <vt:lpstr>Anaheim</vt:lpstr>
      <vt:lpstr>Anton</vt:lpstr>
      <vt:lpstr>Arial</vt:lpstr>
      <vt:lpstr>Calibri</vt:lpstr>
      <vt:lpstr>Itim</vt:lpstr>
      <vt:lpstr>Krona One</vt:lpstr>
      <vt:lpstr>Lato</vt:lpstr>
      <vt:lpstr>Livvic</vt:lpstr>
      <vt:lpstr>Lora</vt:lpstr>
      <vt:lpstr>Proxima Nova</vt:lpstr>
      <vt:lpstr>Proxima Nova Semibold</vt:lpstr>
      <vt:lpstr>Roboto</vt:lpstr>
      <vt:lpstr>Roboto Condensed Light</vt:lpstr>
      <vt:lpstr>Roboto Medium</vt:lpstr>
      <vt:lpstr>Söhne</vt:lpstr>
      <vt:lpstr>Conference Meeting on Business Management and Social Innovation by Slidesgo</vt:lpstr>
      <vt:lpstr>Slidesgo Final Pages</vt:lpstr>
      <vt:lpstr>Effective Ways to Prompt SAT Problems</vt:lpstr>
      <vt:lpstr>Conference speakers</vt:lpstr>
      <vt:lpstr>PowerPoint Presentation</vt:lpstr>
      <vt:lpstr>PowerPoint Presentation</vt:lpstr>
      <vt:lpstr>PowerPoint Presentation</vt:lpstr>
      <vt:lpstr>PowerPoint Presentation</vt:lpstr>
      <vt:lpstr>Multiple choice test</vt:lpstr>
      <vt:lpstr>Math</vt:lpstr>
      <vt:lpstr>PowerPoint Presentation</vt:lpstr>
      <vt:lpstr>Fill-in-the-blank test</vt:lpstr>
      <vt:lpstr>PowerPoint Presentation</vt:lpstr>
      <vt:lpstr>PowerPoint Presentation</vt:lpstr>
      <vt:lpstr>RESULT</vt:lpstr>
      <vt:lpstr>ĐIỂM YẾU, ĐIỂM MẠNH</vt:lpstr>
      <vt:lpstr>CẢM ƠN ĐÃ LẮNG NGHE</vt:lpstr>
      <vt:lpstr>Timeline</vt:lpstr>
      <vt:lpstr>Our team of experts</vt:lpstr>
      <vt:lpstr>Our ideas</vt:lpstr>
      <vt:lpstr>Our big idea #1</vt:lpstr>
      <vt:lpstr>Our big idea #2</vt:lpstr>
      <vt:lpstr>Our big idea #3</vt:lpstr>
      <vt:lpstr>Chart</vt:lpstr>
      <vt:lpstr>333,000.00</vt:lpstr>
      <vt:lpstr>Our pricing</vt:lpstr>
      <vt:lpstr>What’s next?</vt:lpstr>
      <vt:lpstr>Video - mockup</vt:lpstr>
      <vt:lpstr>You have some tips here</vt:lpstr>
      <vt:lpstr>To sum up</vt:lpstr>
      <vt:lpstr>Conference highlights</vt:lpstr>
      <vt:lpstr>Our future conferences</vt:lpstr>
      <vt:lpstr>Thanks to all our sponsors</vt:lpstr>
      <vt:lpstr>Thanks!</vt:lpstr>
      <vt:lpstr>Alternative resources</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Ways to Prompt SAT Problems</dc:title>
  <cp:lastModifiedBy>Ha Minh Hieu 20220026</cp:lastModifiedBy>
  <cp:revision>1</cp:revision>
  <dcterms:modified xsi:type="dcterms:W3CDTF">2023-11-18T16:04:40Z</dcterms:modified>
</cp:coreProperties>
</file>